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9" d="100"/>
          <a:sy n="99" d="100"/>
        </p:scale>
        <p:origin x="-10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4" Type="http://schemas.openxmlformats.org/officeDocument/2006/relationships/slide" Target="slides/slide3.xml"/><Relationship Id="rId10" Type="http://schemas.openxmlformats.org/officeDocument/2006/relationships/theme" Target="theme/theme1.xml"/><Relationship Id="rId5" Type="http://schemas.openxmlformats.org/officeDocument/2006/relationships/slide" Target="slides/slide4.xml"/><Relationship Id="rId7" Type="http://schemas.openxmlformats.org/officeDocument/2006/relationships/printerSettings" Target="printerSettings/printerSettings1.bin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viewProps" Target="viewProps.xml"/><Relationship Id="rId3" Type="http://schemas.openxmlformats.org/officeDocument/2006/relationships/slide" Target="slides/slide2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3AC3-5295-5747-9E69-C7ACCFE5053E}" type="datetimeFigureOut">
              <a:rPr lang="en-US" smtClean="0"/>
              <a:t>11/24/08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5AE6-3689-D246-B6DE-B357727E2D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3AC3-5295-5747-9E69-C7ACCFE5053E}" type="datetimeFigureOut">
              <a:rPr lang="en-US" smtClean="0"/>
              <a:t>11/24/08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5AE6-3689-D246-B6DE-B357727E2D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3AC3-5295-5747-9E69-C7ACCFE5053E}" type="datetimeFigureOut">
              <a:rPr lang="en-US" smtClean="0"/>
              <a:t>11/24/08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5AE6-3689-D246-B6DE-B357727E2D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3AC3-5295-5747-9E69-C7ACCFE5053E}" type="datetimeFigureOut">
              <a:rPr lang="en-US" smtClean="0"/>
              <a:t>11/24/08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5AE6-3689-D246-B6DE-B357727E2D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3AC3-5295-5747-9E69-C7ACCFE5053E}" type="datetimeFigureOut">
              <a:rPr lang="en-US" smtClean="0"/>
              <a:t>11/24/08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5AE6-3689-D246-B6DE-B357727E2D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3AC3-5295-5747-9E69-C7ACCFE5053E}" type="datetimeFigureOut">
              <a:rPr lang="en-US" smtClean="0"/>
              <a:t>11/24/08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5AE6-3689-D246-B6DE-B357727E2D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3AC3-5295-5747-9E69-C7ACCFE5053E}" type="datetimeFigureOut">
              <a:rPr lang="en-US" smtClean="0"/>
              <a:t>11/24/08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5AE6-3689-D246-B6DE-B357727E2D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3AC3-5295-5747-9E69-C7ACCFE5053E}" type="datetimeFigureOut">
              <a:rPr lang="en-US" smtClean="0"/>
              <a:t>11/24/08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5AE6-3689-D246-B6DE-B357727E2D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3AC3-5295-5747-9E69-C7ACCFE5053E}" type="datetimeFigureOut">
              <a:rPr lang="en-US" smtClean="0"/>
              <a:t>11/24/08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5AE6-3689-D246-B6DE-B357727E2D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3AC3-5295-5747-9E69-C7ACCFE5053E}" type="datetimeFigureOut">
              <a:rPr lang="en-US" smtClean="0"/>
              <a:t>11/24/08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5AE6-3689-D246-B6DE-B357727E2D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3AC3-5295-5747-9E69-C7ACCFE5053E}" type="datetimeFigureOut">
              <a:rPr lang="en-US" smtClean="0"/>
              <a:t>11/24/08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5AE6-3689-D246-B6DE-B357727E2D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33AC3-5295-5747-9E69-C7ACCFE5053E}" type="datetimeFigureOut">
              <a:rPr lang="en-US" smtClean="0"/>
              <a:t>11/24/08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65AE6-3689-D246-B6DE-B357727E2DC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10.jpg"/>
          <p:cNvPicPr>
            <a:picLocks noChangeAspect="1"/>
          </p:cNvPicPr>
          <p:nvPr/>
        </p:nvPicPr>
        <p:blipFill>
          <a:blip r:embed="rId2"/>
          <a:srcRect b="55556"/>
          <a:stretch>
            <a:fillRect/>
          </a:stretch>
        </p:blipFill>
        <p:spPr>
          <a:xfrm>
            <a:off x="228600" y="609600"/>
            <a:ext cx="8728575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010.jpg"/>
          <p:cNvPicPr>
            <a:picLocks noChangeAspect="1"/>
          </p:cNvPicPr>
          <p:nvPr/>
        </p:nvPicPr>
        <p:blipFill>
          <a:blip r:embed="rId2"/>
          <a:srcRect t="46667"/>
          <a:stretch>
            <a:fillRect/>
          </a:stretch>
        </p:blipFill>
        <p:spPr>
          <a:xfrm>
            <a:off x="228600" y="380999"/>
            <a:ext cx="7772400" cy="59438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11.jpg"/>
          <p:cNvPicPr>
            <a:picLocks noChangeAspect="1"/>
          </p:cNvPicPr>
          <p:nvPr/>
        </p:nvPicPr>
        <p:blipFill>
          <a:blip r:embed="rId2"/>
          <a:srcRect b="47778"/>
          <a:stretch>
            <a:fillRect/>
          </a:stretch>
        </p:blipFill>
        <p:spPr>
          <a:xfrm>
            <a:off x="381000" y="228600"/>
            <a:ext cx="8534400" cy="59800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11.jpg"/>
          <p:cNvPicPr>
            <a:picLocks noChangeAspect="1"/>
          </p:cNvPicPr>
          <p:nvPr/>
        </p:nvPicPr>
        <p:blipFill>
          <a:blip r:embed="rId2"/>
          <a:srcRect t="53333"/>
          <a:stretch>
            <a:fillRect/>
          </a:stretch>
        </p:blipFill>
        <p:spPr>
          <a:xfrm>
            <a:off x="381000" y="228600"/>
            <a:ext cx="8518585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12.jpg"/>
          <p:cNvPicPr>
            <a:picLocks noChangeAspect="1"/>
          </p:cNvPicPr>
          <p:nvPr/>
        </p:nvPicPr>
        <p:blipFill>
          <a:blip r:embed="rId2"/>
          <a:srcRect b="3369"/>
          <a:stretch>
            <a:fillRect/>
          </a:stretch>
        </p:blipFill>
        <p:spPr>
          <a:xfrm>
            <a:off x="277440" y="381000"/>
            <a:ext cx="8409360" cy="58013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yyyy</Company>
  <LinksUpToDate>false</LinksUpToDate>
  <SharedDoc>false</SharedDoc>
  <HyperlinksChanged>false</HyperlinksChanged>
  <AppVersion>12.0258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xxxx yyyy</dc:creator>
  <cp:lastModifiedBy>xxxx yyyy</cp:lastModifiedBy>
  <cp:revision>1</cp:revision>
  <dcterms:created xsi:type="dcterms:W3CDTF">2008-11-24T07:29:28Z</dcterms:created>
  <dcterms:modified xsi:type="dcterms:W3CDTF">2008-11-24T07:42:23Z</dcterms:modified>
</cp:coreProperties>
</file>