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F27A-18D3-524A-B96F-F5312419AEA9}" type="datetimeFigureOut">
              <a:rPr lang="en-US" smtClean="0"/>
              <a:t>11/24/08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AA3F-33E3-2E49-9BE2-28B773772F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16.jpg"/>
          <p:cNvPicPr>
            <a:picLocks noChangeAspect="1"/>
          </p:cNvPicPr>
          <p:nvPr/>
        </p:nvPicPr>
        <p:blipFill>
          <a:blip r:embed="rId2"/>
          <a:srcRect b="52222"/>
          <a:stretch>
            <a:fillRect/>
          </a:stretch>
        </p:blipFill>
        <p:spPr>
          <a:xfrm>
            <a:off x="228599" y="304800"/>
            <a:ext cx="8852421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6.jpg"/>
          <p:cNvPicPr>
            <a:picLocks noChangeAspect="1"/>
          </p:cNvPicPr>
          <p:nvPr/>
        </p:nvPicPr>
        <p:blipFill>
          <a:blip r:embed="rId2"/>
          <a:srcRect t="48889"/>
          <a:stretch>
            <a:fillRect/>
          </a:stretch>
        </p:blipFill>
        <p:spPr>
          <a:xfrm>
            <a:off x="228600" y="304800"/>
            <a:ext cx="8305800" cy="634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7.jpg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304800" y="228600"/>
            <a:ext cx="850107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7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199103" y="304800"/>
            <a:ext cx="8716297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yyyy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xxxx yyyy</dc:creator>
  <cp:lastModifiedBy>xxxx yyyy</cp:lastModifiedBy>
  <cp:revision>1</cp:revision>
  <dcterms:created xsi:type="dcterms:W3CDTF">2008-11-24T07:41:15Z</dcterms:created>
  <dcterms:modified xsi:type="dcterms:W3CDTF">2008-11-24T07:44:55Z</dcterms:modified>
</cp:coreProperties>
</file>