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7.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8.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1.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2.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13.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14.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15.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16.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17.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18.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 id="2147484332" r:id="rId2"/>
    <p:sldMasterId id="2147484356" r:id="rId3"/>
    <p:sldMasterId id="2147484380" r:id="rId4"/>
    <p:sldMasterId id="2147484403" r:id="rId5"/>
    <p:sldMasterId id="2147484427" r:id="rId6"/>
    <p:sldMasterId id="2147484450" r:id="rId7"/>
    <p:sldMasterId id="2147484473" r:id="rId8"/>
    <p:sldMasterId id="2147484496" r:id="rId9"/>
    <p:sldMasterId id="2147484519" r:id="rId10"/>
    <p:sldMasterId id="2147484542" r:id="rId11"/>
    <p:sldMasterId id="2147484565" r:id="rId12"/>
    <p:sldMasterId id="2147484588" r:id="rId13"/>
    <p:sldMasterId id="2147484612" r:id="rId14"/>
    <p:sldMasterId id="2147484636" r:id="rId15"/>
    <p:sldMasterId id="2147484660" r:id="rId16"/>
    <p:sldMasterId id="2147484684" r:id="rId17"/>
    <p:sldMasterId id="2147484708" r:id="rId18"/>
    <p:sldMasterId id="2147484732" r:id="rId19"/>
  </p:sldMasterIdLst>
  <p:notesMasterIdLst>
    <p:notesMasterId r:id="rId38"/>
  </p:notesMasterIdLst>
  <p:handoutMasterIdLst>
    <p:handoutMasterId r:id="rId39"/>
  </p:handoutMasterIdLst>
  <p:sldIdLst>
    <p:sldId id="594" r:id="rId20"/>
    <p:sldId id="593" r:id="rId21"/>
    <p:sldId id="595" r:id="rId22"/>
    <p:sldId id="551" r:id="rId23"/>
    <p:sldId id="552" r:id="rId24"/>
    <p:sldId id="553" r:id="rId25"/>
    <p:sldId id="554" r:id="rId26"/>
    <p:sldId id="555" r:id="rId27"/>
    <p:sldId id="556" r:id="rId28"/>
    <p:sldId id="557" r:id="rId29"/>
    <p:sldId id="411" r:id="rId30"/>
    <p:sldId id="601" r:id="rId31"/>
    <p:sldId id="596" r:id="rId32"/>
    <p:sldId id="602" r:id="rId33"/>
    <p:sldId id="598" r:id="rId34"/>
    <p:sldId id="599" r:id="rId35"/>
    <p:sldId id="578" r:id="rId36"/>
    <p:sldId id="597" r:id="rId37"/>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Century Schoolbook" charset="0"/>
        <a:ea typeface="ＭＳ Ｐゴシック" charset="0"/>
        <a:cs typeface="ＭＳ Ｐゴシック" charset="0"/>
      </a:defRPr>
    </a:lvl1pPr>
    <a:lvl2pPr marL="457189" algn="l" rtl="0" fontAlgn="base">
      <a:spcBef>
        <a:spcPct val="0"/>
      </a:spcBef>
      <a:spcAft>
        <a:spcPct val="0"/>
      </a:spcAft>
      <a:defRPr kern="1200">
        <a:solidFill>
          <a:schemeClr val="tx1"/>
        </a:solidFill>
        <a:latin typeface="Century Schoolbook" charset="0"/>
        <a:ea typeface="ＭＳ Ｐゴシック" charset="0"/>
        <a:cs typeface="ＭＳ Ｐゴシック" charset="0"/>
      </a:defRPr>
    </a:lvl2pPr>
    <a:lvl3pPr marL="914378" algn="l" rtl="0" fontAlgn="base">
      <a:spcBef>
        <a:spcPct val="0"/>
      </a:spcBef>
      <a:spcAft>
        <a:spcPct val="0"/>
      </a:spcAft>
      <a:defRPr kern="1200">
        <a:solidFill>
          <a:schemeClr val="tx1"/>
        </a:solidFill>
        <a:latin typeface="Century Schoolbook" charset="0"/>
        <a:ea typeface="ＭＳ Ｐゴシック" charset="0"/>
        <a:cs typeface="ＭＳ Ｐゴシック" charset="0"/>
      </a:defRPr>
    </a:lvl3pPr>
    <a:lvl4pPr marL="1371566" algn="l" rtl="0" fontAlgn="base">
      <a:spcBef>
        <a:spcPct val="0"/>
      </a:spcBef>
      <a:spcAft>
        <a:spcPct val="0"/>
      </a:spcAft>
      <a:defRPr kern="1200">
        <a:solidFill>
          <a:schemeClr val="tx1"/>
        </a:solidFill>
        <a:latin typeface="Century Schoolbook" charset="0"/>
        <a:ea typeface="ＭＳ Ｐゴシック" charset="0"/>
        <a:cs typeface="ＭＳ Ｐゴシック" charset="0"/>
      </a:defRPr>
    </a:lvl4pPr>
    <a:lvl5pPr marL="1828754" algn="l" rtl="0" fontAlgn="base">
      <a:spcBef>
        <a:spcPct val="0"/>
      </a:spcBef>
      <a:spcAft>
        <a:spcPct val="0"/>
      </a:spcAft>
      <a:defRPr kern="1200">
        <a:solidFill>
          <a:schemeClr val="tx1"/>
        </a:solidFill>
        <a:latin typeface="Century Schoolbook" charset="0"/>
        <a:ea typeface="ＭＳ Ｐゴシック" charset="0"/>
        <a:cs typeface="ＭＳ Ｐゴシック" charset="0"/>
      </a:defRPr>
    </a:lvl5pPr>
    <a:lvl6pPr marL="2285943" algn="l" defTabSz="457189" rtl="0" eaLnBrk="1" latinLnBrk="0" hangingPunct="1">
      <a:defRPr kern="1200">
        <a:solidFill>
          <a:schemeClr val="tx1"/>
        </a:solidFill>
        <a:latin typeface="Century Schoolbook" charset="0"/>
        <a:ea typeface="ＭＳ Ｐゴシック" charset="0"/>
        <a:cs typeface="ＭＳ Ｐゴシック" charset="0"/>
      </a:defRPr>
    </a:lvl6pPr>
    <a:lvl7pPr marL="2743132" algn="l" defTabSz="457189" rtl="0" eaLnBrk="1" latinLnBrk="0" hangingPunct="1">
      <a:defRPr kern="1200">
        <a:solidFill>
          <a:schemeClr val="tx1"/>
        </a:solidFill>
        <a:latin typeface="Century Schoolbook" charset="0"/>
        <a:ea typeface="ＭＳ Ｐゴシック" charset="0"/>
        <a:cs typeface="ＭＳ Ｐゴシック" charset="0"/>
      </a:defRPr>
    </a:lvl7pPr>
    <a:lvl8pPr marL="3200320" algn="l" defTabSz="457189" rtl="0" eaLnBrk="1" latinLnBrk="0" hangingPunct="1">
      <a:defRPr kern="1200">
        <a:solidFill>
          <a:schemeClr val="tx1"/>
        </a:solidFill>
        <a:latin typeface="Century Schoolbook" charset="0"/>
        <a:ea typeface="ＭＳ Ｐゴシック" charset="0"/>
        <a:cs typeface="ＭＳ Ｐゴシック" charset="0"/>
      </a:defRPr>
    </a:lvl8pPr>
    <a:lvl9pPr marL="3657509" algn="l" defTabSz="457189" rtl="0" eaLnBrk="1" latinLnBrk="0" hangingPunct="1">
      <a:defRPr kern="1200">
        <a:solidFill>
          <a:schemeClr val="tx1"/>
        </a:solidFill>
        <a:latin typeface="Century Schoolbook"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7D2"/>
    <a:srgbClr val="D6C3FF"/>
    <a:srgbClr val="FFC4C2"/>
    <a:srgbClr val="F1FFE2"/>
    <a:srgbClr val="E58D2B"/>
    <a:srgbClr val="F27876"/>
    <a:srgbClr val="FFDFDA"/>
    <a:srgbClr val="FF6F39"/>
    <a:srgbClr val="090909"/>
    <a:srgbClr val="C3C3C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20" d="100"/>
          <a:sy n="120" d="100"/>
        </p:scale>
        <p:origin x="-584" y="-25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xml"/><Relationship Id="rId21" Type="http://schemas.openxmlformats.org/officeDocument/2006/relationships/slide" Target="slides/slide2.xml"/><Relationship Id="rId22" Type="http://schemas.openxmlformats.org/officeDocument/2006/relationships/slide" Target="slides/slide3.xml"/><Relationship Id="rId23" Type="http://schemas.openxmlformats.org/officeDocument/2006/relationships/slide" Target="slides/slide4.xml"/><Relationship Id="rId24" Type="http://schemas.openxmlformats.org/officeDocument/2006/relationships/slide" Target="slides/slide5.xml"/><Relationship Id="rId25" Type="http://schemas.openxmlformats.org/officeDocument/2006/relationships/slide" Target="slides/slide6.xml"/><Relationship Id="rId26" Type="http://schemas.openxmlformats.org/officeDocument/2006/relationships/slide" Target="slides/slide7.xml"/><Relationship Id="rId27" Type="http://schemas.openxmlformats.org/officeDocument/2006/relationships/slide" Target="slides/slide8.xml"/><Relationship Id="rId28" Type="http://schemas.openxmlformats.org/officeDocument/2006/relationships/slide" Target="slides/slide9.xml"/><Relationship Id="rId29" Type="http://schemas.openxmlformats.org/officeDocument/2006/relationships/slide" Target="slides/slide1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1.xml"/><Relationship Id="rId31" Type="http://schemas.openxmlformats.org/officeDocument/2006/relationships/slide" Target="slides/slide12.xml"/><Relationship Id="rId32" Type="http://schemas.openxmlformats.org/officeDocument/2006/relationships/slide" Target="slides/slide13.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14.xml"/><Relationship Id="rId34" Type="http://schemas.openxmlformats.org/officeDocument/2006/relationships/slide" Target="slides/slide15.xml"/><Relationship Id="rId35" Type="http://schemas.openxmlformats.org/officeDocument/2006/relationships/slide" Target="slides/slide16.xml"/><Relationship Id="rId36" Type="http://schemas.openxmlformats.org/officeDocument/2006/relationships/slide" Target="slides/slide1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7" Type="http://schemas.openxmlformats.org/officeDocument/2006/relationships/slide" Target="slides/slide18.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fontAlgn="auto">
              <a:spcBef>
                <a:spcPts val="0"/>
              </a:spcBef>
              <a:spcAft>
                <a:spcPts val="0"/>
              </a:spcAft>
              <a:defRPr sz="1200">
                <a:latin typeface="+mn-lt"/>
                <a:ea typeface="+mn-ea"/>
                <a:cs typeface="+mn-cs"/>
              </a:defRPr>
            </a:lvl1pPr>
            <a:extLst/>
          </a:lstStyle>
          <a:p>
            <a:pPr>
              <a:defRPr/>
            </a:pPr>
            <a:endParaRPr lang="en-US"/>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fontAlgn="auto">
              <a:spcBef>
                <a:spcPts val="0"/>
              </a:spcBef>
              <a:spcAft>
                <a:spcPts val="0"/>
              </a:spcAft>
              <a:defRPr sz="1200">
                <a:latin typeface="+mn-lt"/>
                <a:ea typeface="+mn-ea"/>
                <a:cs typeface="+mn-cs"/>
              </a:defRPr>
            </a:lvl1pPr>
            <a:extLst/>
          </a:lstStyle>
          <a:p>
            <a:pPr>
              <a:defRPr/>
            </a:pPr>
            <a:fld id="{12D9FF68-C61E-8D4D-9168-192D36DF61C8}" type="datetimeFigureOut">
              <a:rPr lang="en-US"/>
              <a:pPr>
                <a:defRPr/>
              </a:pPr>
              <a:t>28/09/18</a:t>
            </a:fld>
            <a:endParaRPr lang="en-US" dirty="0"/>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fontAlgn="auto">
              <a:spcBef>
                <a:spcPts val="0"/>
              </a:spcBef>
              <a:spcAft>
                <a:spcPts val="0"/>
              </a:spcAft>
              <a:defRPr sz="1200">
                <a:latin typeface="+mn-lt"/>
                <a:ea typeface="+mn-ea"/>
                <a:cs typeface="+mn-cs"/>
              </a:defRPr>
            </a:lvl1pPr>
            <a:extLst/>
          </a:lstStyle>
          <a:p>
            <a:pPr>
              <a:defRPr/>
            </a:pPr>
            <a:endParaRPr lang="en-US"/>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fontAlgn="auto">
              <a:spcBef>
                <a:spcPts val="0"/>
              </a:spcBef>
              <a:spcAft>
                <a:spcPts val="0"/>
              </a:spcAft>
              <a:defRPr sz="1200">
                <a:latin typeface="+mn-lt"/>
                <a:ea typeface="+mn-ea"/>
                <a:cs typeface="+mn-cs"/>
              </a:defRPr>
            </a:lvl1pPr>
            <a:extLst/>
          </a:lstStyle>
          <a:p>
            <a:pPr>
              <a:defRPr/>
            </a:pPr>
            <a:fld id="{05397B06-7E91-7D4F-9643-B1BC70A1DDA0}" type="slidenum">
              <a:rPr lang="en-US"/>
              <a:pPr>
                <a:defRPr/>
              </a:pPr>
              <a:t>‹#›</a:t>
            </a:fld>
            <a:endParaRPr lang="en-US" dirty="0"/>
          </a:p>
        </p:txBody>
      </p:sp>
    </p:spTree>
    <p:extLst>
      <p:ext uri="{BB962C8B-B14F-4D97-AF65-F5344CB8AC3E}">
        <p14:creationId xmlns:p14="http://schemas.microsoft.com/office/powerpoint/2010/main" val="35282244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fontAlgn="auto">
              <a:spcBef>
                <a:spcPts val="0"/>
              </a:spcBef>
              <a:spcAft>
                <a:spcPts val="0"/>
              </a:spcAft>
              <a:defRPr sz="1200">
                <a:latin typeface="+mn-lt"/>
                <a:ea typeface="+mn-ea"/>
                <a:cs typeface="+mn-cs"/>
              </a:defRPr>
            </a:lvl1pPr>
            <a:extLst/>
          </a:lstStyle>
          <a:p>
            <a:pPr>
              <a:defRPr/>
            </a:pPr>
            <a:endParaRPr lang="en-US"/>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fontAlgn="auto">
              <a:spcBef>
                <a:spcPts val="0"/>
              </a:spcBef>
              <a:spcAft>
                <a:spcPts val="0"/>
              </a:spcAft>
              <a:defRPr sz="1200">
                <a:latin typeface="+mn-lt"/>
                <a:ea typeface="+mn-ea"/>
                <a:cs typeface="+mn-cs"/>
              </a:defRPr>
            </a:lvl1pPr>
            <a:extLst/>
          </a:lstStyle>
          <a:p>
            <a:pPr>
              <a:defRPr/>
            </a:pPr>
            <a:fld id="{2D5D0DD1-79A2-674A-87F3-DAB007517C89}" type="datetimeFigureOut">
              <a:rPr lang="en-US"/>
              <a:pPr>
                <a:defRPr/>
              </a:pPr>
              <a:t>28/09/18</a:t>
            </a:fld>
            <a:endParaRPr lang="en-US" dirty="0"/>
          </a:p>
        </p:txBody>
      </p:sp>
      <p:sp>
        <p:nvSpPr>
          <p:cNvPr id="4" name="Rectangle 4"/>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extLst/>
          </a:lstStyle>
          <a:p>
            <a:pPr lvl="0"/>
            <a:endParaRPr lang="en-US" noProof="0" dirty="0"/>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n-US" noProof="0" smtClean="0"/>
              <a:t>Click to edit Master text styles</a:t>
            </a:r>
            <a:endParaRPr lang="en-US" noProof="0"/>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fontAlgn="auto">
              <a:spcBef>
                <a:spcPts val="0"/>
              </a:spcBef>
              <a:spcAft>
                <a:spcPts val="0"/>
              </a:spcAft>
              <a:defRPr sz="1200">
                <a:latin typeface="+mn-lt"/>
                <a:ea typeface="+mn-ea"/>
                <a:cs typeface="+mn-cs"/>
              </a:defRPr>
            </a:lvl1pPr>
            <a:extLst/>
          </a:lstStyle>
          <a:p>
            <a:pPr>
              <a:defRPr/>
            </a:pPr>
            <a:endParaRPr lang="en-US"/>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fontAlgn="auto">
              <a:spcBef>
                <a:spcPts val="0"/>
              </a:spcBef>
              <a:spcAft>
                <a:spcPts val="0"/>
              </a:spcAft>
              <a:defRPr sz="1200">
                <a:latin typeface="+mn-lt"/>
                <a:ea typeface="+mn-ea"/>
                <a:cs typeface="+mn-cs"/>
              </a:defRPr>
            </a:lvl1pPr>
            <a:extLst/>
          </a:lstStyle>
          <a:p>
            <a:pPr>
              <a:defRPr/>
            </a:pPr>
            <a:fld id="{A7DD3731-EDE7-5345-8C60-2E29B5D73068}" type="slidenum">
              <a:rPr lang="en-US"/>
              <a:pPr>
                <a:defRPr/>
              </a:pPr>
              <a:t>‹#›</a:t>
            </a:fld>
            <a:endParaRPr lang="en-US" dirty="0"/>
          </a:p>
        </p:txBody>
      </p:sp>
    </p:spTree>
    <p:extLst>
      <p:ext uri="{BB962C8B-B14F-4D97-AF65-F5344CB8AC3E}">
        <p14:creationId xmlns:p14="http://schemas.microsoft.com/office/powerpoint/2010/main" val="350747995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189"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378"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566"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754"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5943" algn="l" rtl="0">
      <a:defRPr sz="1200" kern="1200">
        <a:solidFill>
          <a:schemeClr val="tx1"/>
        </a:solidFill>
        <a:latin typeface="+mn-lt"/>
        <a:ea typeface="+mn-ea"/>
        <a:cs typeface="+mn-cs"/>
      </a:defRPr>
    </a:lvl6pPr>
    <a:lvl7pPr marL="2743132" algn="l" rtl="0">
      <a:defRPr sz="1200" kern="1200">
        <a:solidFill>
          <a:schemeClr val="tx1"/>
        </a:solidFill>
        <a:latin typeface="+mn-lt"/>
        <a:ea typeface="+mn-ea"/>
        <a:cs typeface="+mn-cs"/>
      </a:defRPr>
    </a:lvl7pPr>
    <a:lvl8pPr marL="3200320" algn="l" rtl="0">
      <a:defRPr sz="1200" kern="1200">
        <a:solidFill>
          <a:schemeClr val="tx1"/>
        </a:solidFill>
        <a:latin typeface="+mn-lt"/>
        <a:ea typeface="+mn-ea"/>
        <a:cs typeface="+mn-cs"/>
      </a:defRPr>
    </a:lvl8pPr>
    <a:lvl9pPr marL="3657509"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PlaceHolder 1"/>
          <p:cNvSpPr>
            <a:spLocks noGrp="1"/>
          </p:cNvSpPr>
          <p:nvPr>
            <p:ph type="body"/>
          </p:nvPr>
        </p:nvSpPr>
        <p:spPr>
          <a:xfrm>
            <a:off x="685800" y="4343400"/>
            <a:ext cx="5486040" cy="6629760"/>
          </a:xfrm>
          <a:prstGeom prst="rect">
            <a:avLst/>
          </a:prstGeom>
        </p:spPr>
        <p:txBody>
          <a:bodyPr lIns="0" tIns="0" rIns="0" bIns="0"/>
          <a:lstStyle/>
          <a:p>
            <a:r>
              <a:rPr lang="en-GB" sz="1600">
                <a:latin typeface="Arial"/>
              </a:rPr>
              <a:t>De dikte van een haar is ongeveer het kleinste dat we kunnen zien met het blote oog, en dat is een tiende van een millimeter.</a:t>
            </a:r>
            <a:endParaRPr/>
          </a:p>
          <a:p>
            <a:r>
              <a:rPr lang="en-GB" sz="1600">
                <a:latin typeface="Arial"/>
              </a:rPr>
              <a:t>Met een goede microscoop kunnen we iets duizend keer groter maken en de individuele cellen zien, bijvoorbeeld van ons lichaam of van planten ofzo.</a:t>
            </a:r>
            <a:endParaRPr/>
          </a:p>
          <a:p>
            <a:r>
              <a:rPr lang="en-GB" sz="1600">
                <a:latin typeface="Arial"/>
              </a:rPr>
              <a:t>Met een heel speciale microscoop, een 'elektronenmicroscoop' kunnen we foto's maken van atomen, maar daarmee kunnen we niet zien wat er in de atomen zit. </a:t>
            </a:r>
            <a:endParaRPr/>
          </a:p>
          <a:p>
            <a:r>
              <a:rPr lang="en-GB" sz="1600">
                <a:latin typeface="Arial"/>
              </a:rPr>
              <a:t>Om protonen, elektronen en quarks te bestuderen hebben  we een machine nodig waarmee we nog kleinere dingen mee kunnen bekijken, waarmee we nog dieper in de materie kunnen kijken. Die machine is een deeltjesversneller! </a:t>
            </a:r>
            <a:endParaRPr/>
          </a:p>
          <a:p>
            <a:r>
              <a:rPr lang="en-GB" sz="1600">
                <a:latin typeface="Arial"/>
              </a:rPr>
              <a:t>Dat is een heel speciaal en groot apparaat en dat is onze microscoop waarmee we de kleinste deeltjes bestuderen. De meest krachtige deeltjesversneller is te vinden op CERN.</a:t>
            </a:r>
            <a:endParaRPr/>
          </a:p>
          <a:p>
            <a:r>
              <a:rPr lang="en-GB" sz="1600">
                <a:latin typeface="Arial"/>
              </a:rPr>
              <a:t>We gaan eigenlijk de deeltjes versnellen tot ze bijna de lichtsnelheid hebben (niets gaat sneller dan het licht...) en dan gaan we bestuderen wat er in die botsing gebeurt. Dus we hebben speciale apparaten nodig: een deeltjesversneller en een speciaal fototoestel om de botsing te fotograferen, dat fototoestel is een deeltjesdetector.</a:t>
            </a:r>
            <a:endParaRPr/>
          </a:p>
          <a:p>
            <a:r>
              <a:rPr lang="en-GB" sz="1600">
                <a:latin typeface="Arial"/>
              </a:rPr>
              <a:t>Dat kunnen we allemaal zomaar niet in ons huis of in onze tuin bouwen, daarvoor moeten we naar een speciaal laboratorium.</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PlaceHolder 1"/>
          <p:cNvSpPr>
            <a:spLocks noGrp="1"/>
          </p:cNvSpPr>
          <p:nvPr>
            <p:ph type="body"/>
          </p:nvPr>
        </p:nvSpPr>
        <p:spPr>
          <a:xfrm>
            <a:off x="685800" y="4343400"/>
            <a:ext cx="5486040" cy="6629760"/>
          </a:xfrm>
          <a:prstGeom prst="rect">
            <a:avLst/>
          </a:prstGeom>
        </p:spPr>
        <p:txBody>
          <a:bodyPr lIns="0" tIns="0" rIns="0" bIns="0"/>
          <a:lstStyle/>
          <a:p>
            <a:r>
              <a:rPr lang="en-GB" sz="1600">
                <a:latin typeface="Arial"/>
              </a:rPr>
              <a:t>De dikte van een haar is ongeveer het kleinste dat we kunnen zien met het blote oog, en dat is een tiende van een millimeter.</a:t>
            </a:r>
            <a:endParaRPr/>
          </a:p>
          <a:p>
            <a:r>
              <a:rPr lang="en-GB" sz="1600">
                <a:latin typeface="Arial"/>
              </a:rPr>
              <a:t>Met een goede microscoop kunnen we iets duizend keer groter maken en de individuele cellen zien, bijvoorbeeld van ons lichaam of van planten ofzo.</a:t>
            </a:r>
            <a:endParaRPr/>
          </a:p>
          <a:p>
            <a:r>
              <a:rPr lang="en-GB" sz="1600">
                <a:latin typeface="Arial"/>
              </a:rPr>
              <a:t>Met een heel speciale microscoop, een 'elektronenmicroscoop' kunnen we foto's maken van atomen, maar daarmee kunnen we niet zien wat er in de atomen zit. </a:t>
            </a:r>
            <a:endParaRPr/>
          </a:p>
          <a:p>
            <a:r>
              <a:rPr lang="en-GB" sz="1600">
                <a:latin typeface="Arial"/>
              </a:rPr>
              <a:t>Om protonen, elektronen en quarks te bestuderen hebben  we een machine nodig waarmee we nog kleinere dingen mee kunnen bekijken, waarmee we nog dieper in de materie kunnen kijken. Die machine is een deeltjesversneller! </a:t>
            </a:r>
            <a:endParaRPr/>
          </a:p>
          <a:p>
            <a:r>
              <a:rPr lang="en-GB" sz="1600">
                <a:latin typeface="Arial"/>
              </a:rPr>
              <a:t>Dat is een heel speciaal en groot apparaat en dat is onze microscoop waarmee we de kleinste deeltjes bestuderen. De meest krachtige deeltjesversneller is te vinden op CERN.</a:t>
            </a:r>
            <a:endParaRPr/>
          </a:p>
          <a:p>
            <a:r>
              <a:rPr lang="en-GB" sz="1600">
                <a:latin typeface="Arial"/>
              </a:rPr>
              <a:t>We gaan eigenlijk de deeltjes versnellen tot ze bijna de lichtsnelheid hebben (niets gaat sneller dan het licht...) en dan gaan we bestuderen wat er in die botsing gebeurt. Dus we hebben speciale apparaten nodig: een deeltjesversneller en een speciaal fototoestel om de botsing te fotograferen, dat fototoestel is een deeltjesdetector.</a:t>
            </a:r>
            <a:endParaRPr/>
          </a:p>
          <a:p>
            <a:r>
              <a:rPr lang="en-GB" sz="1600">
                <a:latin typeface="Arial"/>
              </a:rPr>
              <a:t>Dat kunnen we allemaal zomaar niet in ons huis of in onze tuin bouwen, daarvoor moeten we naar een speciaal laboratorium.</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PlaceHolder 1"/>
          <p:cNvSpPr>
            <a:spLocks noGrp="1"/>
          </p:cNvSpPr>
          <p:nvPr>
            <p:ph type="body"/>
          </p:nvPr>
        </p:nvSpPr>
        <p:spPr>
          <a:xfrm>
            <a:off x="685800" y="4343400"/>
            <a:ext cx="5486040" cy="6629760"/>
          </a:xfrm>
          <a:prstGeom prst="rect">
            <a:avLst/>
          </a:prstGeom>
        </p:spPr>
        <p:txBody>
          <a:bodyPr lIns="0" tIns="0" rIns="0" bIns="0"/>
          <a:lstStyle/>
          <a:p>
            <a:r>
              <a:rPr lang="en-GB" sz="1600">
                <a:latin typeface="Arial"/>
              </a:rPr>
              <a:t>De dikte van een haar is ongeveer het kleinste dat we kunnen zien met het blote oog, en dat is een tiende van een millimeter.</a:t>
            </a:r>
            <a:endParaRPr/>
          </a:p>
          <a:p>
            <a:r>
              <a:rPr lang="en-GB" sz="1600">
                <a:latin typeface="Arial"/>
              </a:rPr>
              <a:t>Met een goede microscoop kunnen we iets duizend keer groter maken en de individuele cellen zien, bijvoorbeeld van ons lichaam of van planten ofzo.</a:t>
            </a:r>
            <a:endParaRPr/>
          </a:p>
          <a:p>
            <a:r>
              <a:rPr lang="en-GB" sz="1600">
                <a:latin typeface="Arial"/>
              </a:rPr>
              <a:t>Met een heel speciale microscoop, een 'elektronenmicroscoop' kunnen we foto's maken van atomen, maar daarmee kunnen we niet zien wat er in de atomen zit. </a:t>
            </a:r>
            <a:endParaRPr/>
          </a:p>
          <a:p>
            <a:r>
              <a:rPr lang="en-GB" sz="1600">
                <a:latin typeface="Arial"/>
              </a:rPr>
              <a:t>Om protonen, elektronen en quarks te bestuderen hebben  we een machine nodig waarmee we nog kleinere dingen mee kunnen bekijken, waarmee we nog dieper in de materie kunnen kijken. Die machine is een deeltjesversneller! </a:t>
            </a:r>
            <a:endParaRPr/>
          </a:p>
          <a:p>
            <a:r>
              <a:rPr lang="en-GB" sz="1600">
                <a:latin typeface="Arial"/>
              </a:rPr>
              <a:t>Dat is een heel speciaal en groot apparaat en dat is onze microscoop waarmee we de kleinste deeltjes bestuderen. De meest krachtige deeltjesversneller is te vinden op CERN.</a:t>
            </a:r>
            <a:endParaRPr/>
          </a:p>
          <a:p>
            <a:r>
              <a:rPr lang="en-GB" sz="1600">
                <a:latin typeface="Arial"/>
              </a:rPr>
              <a:t>We gaan eigenlijk de deeltjes versnellen tot ze bijna de lichtsnelheid hebben (niets gaat sneller dan het licht...) en dan gaan we bestuderen wat er in die botsing gebeurt. Dus we hebben speciale apparaten nodig: een deeltjesversneller en een speciaal fototoestel om de botsing te fotograferen, dat fototoestel is een deeltjesdetector.</a:t>
            </a:r>
            <a:endParaRPr/>
          </a:p>
          <a:p>
            <a:r>
              <a:rPr lang="en-GB" sz="1600">
                <a:latin typeface="Arial"/>
              </a:rPr>
              <a:t>Dat kunnen we allemaal zomaar niet in ons huis of in onze tuin bouwen, daarvoor moeten we naar een speciaal laboratorium.</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PlaceHolder 1"/>
          <p:cNvSpPr>
            <a:spLocks noGrp="1"/>
          </p:cNvSpPr>
          <p:nvPr>
            <p:ph type="body"/>
          </p:nvPr>
        </p:nvSpPr>
        <p:spPr>
          <a:xfrm>
            <a:off x="685800" y="4343400"/>
            <a:ext cx="5486040" cy="6629760"/>
          </a:xfrm>
          <a:prstGeom prst="rect">
            <a:avLst/>
          </a:prstGeom>
        </p:spPr>
        <p:txBody>
          <a:bodyPr lIns="0" tIns="0" rIns="0" bIns="0"/>
          <a:lstStyle/>
          <a:p>
            <a:r>
              <a:rPr lang="en-GB" sz="1600">
                <a:latin typeface="Arial"/>
              </a:rPr>
              <a:t>De dikte van een haar is ongeveer het kleinste dat we kunnen zien met het blote oog, en dat is een tiende van een millimeter.</a:t>
            </a:r>
            <a:endParaRPr/>
          </a:p>
          <a:p>
            <a:r>
              <a:rPr lang="en-GB" sz="1600">
                <a:latin typeface="Arial"/>
              </a:rPr>
              <a:t>Met een goede microscoop kunnen we iets duizend keer groter maken en de individuele cellen zien, bijvoorbeeld van ons lichaam of van planten ofzo.</a:t>
            </a:r>
            <a:endParaRPr/>
          </a:p>
          <a:p>
            <a:r>
              <a:rPr lang="en-GB" sz="1600">
                <a:latin typeface="Arial"/>
              </a:rPr>
              <a:t>Met een heel speciale microscoop, een 'elektronenmicroscoop' kunnen we foto's maken van atomen, maar daarmee kunnen we niet zien wat er in de atomen zit. </a:t>
            </a:r>
            <a:endParaRPr/>
          </a:p>
          <a:p>
            <a:r>
              <a:rPr lang="en-GB" sz="1600">
                <a:latin typeface="Arial"/>
              </a:rPr>
              <a:t>Om protonen, elektronen en quarks te bestuderen hebben  we een machine nodig waarmee we nog kleinere dingen mee kunnen bekijken, waarmee we nog dieper in de materie kunnen kijken. Die machine is een deeltjesversneller! </a:t>
            </a:r>
            <a:endParaRPr/>
          </a:p>
          <a:p>
            <a:r>
              <a:rPr lang="en-GB" sz="1600">
                <a:latin typeface="Arial"/>
              </a:rPr>
              <a:t>Dat is een heel speciaal en groot apparaat en dat is onze microscoop waarmee we de kleinste deeltjes bestuderen. De meest krachtige deeltjesversneller is te vinden op CERN.</a:t>
            </a:r>
            <a:endParaRPr/>
          </a:p>
          <a:p>
            <a:r>
              <a:rPr lang="en-GB" sz="1600">
                <a:latin typeface="Arial"/>
              </a:rPr>
              <a:t>We gaan eigenlijk de deeltjes versnellen tot ze bijna de lichtsnelheid hebben (niets gaat sneller dan het licht...) en dan gaan we bestuderen wat er in die botsing gebeurt. Dus we hebben speciale apparaten nodig: een deeltjesversneller en een speciaal fototoestel om de botsing te fotograferen, dat fototoestel is een deeltjesdetector.</a:t>
            </a:r>
            <a:endParaRPr/>
          </a:p>
          <a:p>
            <a:r>
              <a:rPr lang="en-GB" sz="1600">
                <a:latin typeface="Arial"/>
              </a:rPr>
              <a:t>Dat kunnen we allemaal zomaar niet in ons huis of in onze tuin bouwen, daarvoor moeten we naar een speciaal laboratorium.</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PlaceHolder 1"/>
          <p:cNvSpPr>
            <a:spLocks noGrp="1"/>
          </p:cNvSpPr>
          <p:nvPr>
            <p:ph type="body"/>
          </p:nvPr>
        </p:nvSpPr>
        <p:spPr>
          <a:xfrm>
            <a:off x="685800" y="4343400"/>
            <a:ext cx="5486040" cy="6629760"/>
          </a:xfrm>
          <a:prstGeom prst="rect">
            <a:avLst/>
          </a:prstGeom>
        </p:spPr>
        <p:txBody>
          <a:bodyPr lIns="0" tIns="0" rIns="0" bIns="0"/>
          <a:lstStyle/>
          <a:p>
            <a:r>
              <a:rPr lang="en-GB" sz="1600">
                <a:latin typeface="Arial"/>
              </a:rPr>
              <a:t>De dikte van een haar is ongeveer het kleinste dat we kunnen zien met het blote oog, en dat is een tiende van een millimeter.</a:t>
            </a:r>
            <a:endParaRPr/>
          </a:p>
          <a:p>
            <a:r>
              <a:rPr lang="en-GB" sz="1600">
                <a:latin typeface="Arial"/>
              </a:rPr>
              <a:t>Met een goede microscoop kunnen we iets duizend keer groter maken en de individuele cellen zien, bijvoorbeeld van ons lichaam of van planten ofzo.</a:t>
            </a:r>
            <a:endParaRPr/>
          </a:p>
          <a:p>
            <a:r>
              <a:rPr lang="en-GB" sz="1600">
                <a:latin typeface="Arial"/>
              </a:rPr>
              <a:t>Met een heel speciale microscoop, een 'elektronenmicroscoop' kunnen we foto's maken van atomen, maar daarmee kunnen we niet zien wat er in de atomen zit. </a:t>
            </a:r>
            <a:endParaRPr/>
          </a:p>
          <a:p>
            <a:r>
              <a:rPr lang="en-GB" sz="1600">
                <a:latin typeface="Arial"/>
              </a:rPr>
              <a:t>Om protonen, elektronen en quarks te bestuderen hebben  we een machine nodig waarmee we nog kleinere dingen mee kunnen bekijken, waarmee we nog dieper in de materie kunnen kijken. Die machine is een deeltjesversneller! </a:t>
            </a:r>
            <a:endParaRPr/>
          </a:p>
          <a:p>
            <a:r>
              <a:rPr lang="en-GB" sz="1600">
                <a:latin typeface="Arial"/>
              </a:rPr>
              <a:t>Dat is een heel speciaal en groot apparaat en dat is onze microscoop waarmee we de kleinste deeltjes bestuderen. De meest krachtige deeltjesversneller is te vinden op CERN.</a:t>
            </a:r>
            <a:endParaRPr/>
          </a:p>
          <a:p>
            <a:r>
              <a:rPr lang="en-GB" sz="1600">
                <a:latin typeface="Arial"/>
              </a:rPr>
              <a:t>We gaan eigenlijk de deeltjes versnellen tot ze bijna de lichtsnelheid hebben (niets gaat sneller dan het licht...) en dan gaan we bestuderen wat er in die botsing gebeurt. Dus we hebben speciale apparaten nodig: een deeltjesversneller en een speciaal fototoestel om de botsing te fotograferen, dat fototoestel is een deeltjesdetector.</a:t>
            </a:r>
            <a:endParaRPr/>
          </a:p>
          <a:p>
            <a:r>
              <a:rPr lang="en-GB" sz="1600">
                <a:latin typeface="Arial"/>
              </a:rPr>
              <a:t>Dat kunnen we allemaal zomaar niet in ons huis of in onze tuin bouwen, daarvoor moeten we naar een speciaal laboratorium.</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PlaceHolder 1"/>
          <p:cNvSpPr>
            <a:spLocks noGrp="1"/>
          </p:cNvSpPr>
          <p:nvPr>
            <p:ph type="body"/>
          </p:nvPr>
        </p:nvSpPr>
        <p:spPr>
          <a:xfrm>
            <a:off x="685800" y="4343400"/>
            <a:ext cx="5486040" cy="6629760"/>
          </a:xfrm>
          <a:prstGeom prst="rect">
            <a:avLst/>
          </a:prstGeom>
        </p:spPr>
        <p:txBody>
          <a:bodyPr lIns="0" tIns="0" rIns="0" bIns="0"/>
          <a:lstStyle/>
          <a:p>
            <a:r>
              <a:rPr lang="en-GB" sz="1600">
                <a:latin typeface="Arial"/>
              </a:rPr>
              <a:t>De dikte van een haar is ongeveer het kleinste dat we kunnen zien met het blote oog, en dat is een tiende van een millimeter.</a:t>
            </a:r>
            <a:endParaRPr/>
          </a:p>
          <a:p>
            <a:r>
              <a:rPr lang="en-GB" sz="1600">
                <a:latin typeface="Arial"/>
              </a:rPr>
              <a:t>Met een goede microscoop kunnen we iets duizend keer groter maken en de individuele cellen zien, bijvoorbeeld van ons lichaam of van planten ofzo.</a:t>
            </a:r>
            <a:endParaRPr/>
          </a:p>
          <a:p>
            <a:r>
              <a:rPr lang="en-GB" sz="1600">
                <a:latin typeface="Arial"/>
              </a:rPr>
              <a:t>Met een heel speciale microscoop, een 'elektronenmicroscoop' kunnen we foto's maken van atomen, maar daarmee kunnen we niet zien wat er in de atomen zit. </a:t>
            </a:r>
            <a:endParaRPr/>
          </a:p>
          <a:p>
            <a:r>
              <a:rPr lang="en-GB" sz="1600">
                <a:latin typeface="Arial"/>
              </a:rPr>
              <a:t>Om protonen, elektronen en quarks te bestuderen hebben  we een machine nodig waarmee we nog kleinere dingen mee kunnen bekijken, waarmee we nog dieper in de materie kunnen kijken. Die machine is een deeltjesversneller! </a:t>
            </a:r>
            <a:endParaRPr/>
          </a:p>
          <a:p>
            <a:r>
              <a:rPr lang="en-GB" sz="1600">
                <a:latin typeface="Arial"/>
              </a:rPr>
              <a:t>Dat is een heel speciaal en groot apparaat en dat is onze microscoop waarmee we de kleinste deeltjes bestuderen. De meest krachtige deeltjesversneller is te vinden op CERN.</a:t>
            </a:r>
            <a:endParaRPr/>
          </a:p>
          <a:p>
            <a:r>
              <a:rPr lang="en-GB" sz="1600">
                <a:latin typeface="Arial"/>
              </a:rPr>
              <a:t>We gaan eigenlijk de deeltjes versnellen tot ze bijna de lichtsnelheid hebben (niets gaat sneller dan het licht...) en dan gaan we bestuderen wat er in die botsing gebeurt. Dus we hebben speciale apparaten nodig: een deeltjesversneller en een speciaal fototoestel om de botsing te fotograferen, dat fototoestel is een deeltjesdetector.</a:t>
            </a:r>
            <a:endParaRPr/>
          </a:p>
          <a:p>
            <a:r>
              <a:rPr lang="en-GB" sz="1600">
                <a:latin typeface="Arial"/>
              </a:rPr>
              <a:t>Dat kunnen we allemaal zomaar niet in ons huis of in onze tuin bouwen, daarvoor moeten we naar een speciaal laboratorium.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PlaceHolder 1"/>
          <p:cNvSpPr>
            <a:spLocks noGrp="1"/>
          </p:cNvSpPr>
          <p:nvPr>
            <p:ph type="body"/>
          </p:nvPr>
        </p:nvSpPr>
        <p:spPr>
          <a:xfrm>
            <a:off x="685800" y="4343400"/>
            <a:ext cx="5486040" cy="6629760"/>
          </a:xfrm>
          <a:prstGeom prst="rect">
            <a:avLst/>
          </a:prstGeom>
        </p:spPr>
        <p:txBody>
          <a:bodyPr lIns="0" tIns="0" rIns="0" bIns="0"/>
          <a:lstStyle/>
          <a:p>
            <a:r>
              <a:rPr lang="en-GB" sz="1600">
                <a:latin typeface="Arial"/>
              </a:rPr>
              <a:t>De dikte van een haar is ongeveer het kleinste dat we kunnen zien met het blote oog, en dat is een tiende van een millimeter.</a:t>
            </a:r>
            <a:endParaRPr/>
          </a:p>
          <a:p>
            <a:r>
              <a:rPr lang="en-GB" sz="1600">
                <a:latin typeface="Arial"/>
              </a:rPr>
              <a:t>Met een goede microscoop kunnen we iets duizend keer groter maken en de individuele cellen zien, bijvoorbeeld van ons lichaam of van planten ofzo.</a:t>
            </a:r>
            <a:endParaRPr/>
          </a:p>
          <a:p>
            <a:r>
              <a:rPr lang="en-GB" sz="1600">
                <a:latin typeface="Arial"/>
              </a:rPr>
              <a:t>Met een heel speciale microscoop, een 'elektronenmicroscoop' kunnen we foto's maken van atomen, maar daarmee kunnen we niet zien wat er in de atomen zit. </a:t>
            </a:r>
            <a:endParaRPr/>
          </a:p>
          <a:p>
            <a:r>
              <a:rPr lang="en-GB" sz="1600">
                <a:latin typeface="Arial"/>
              </a:rPr>
              <a:t>Om protonen, elektronen en quarks te bestuderen hebben  we een machine nodig waarmee we nog kleinere dingen mee kunnen bekijken, waarmee we nog dieper in de materie kunnen kijken. Die machine is een deeltjesversneller! </a:t>
            </a:r>
            <a:endParaRPr/>
          </a:p>
          <a:p>
            <a:r>
              <a:rPr lang="en-GB" sz="1600">
                <a:latin typeface="Arial"/>
              </a:rPr>
              <a:t>Dat is een heel speciaal en groot apparaat en dat is onze microscoop waarmee we de kleinste deeltjes bestuderen. De meest krachtige deeltjesversneller is te vinden op CERN.</a:t>
            </a:r>
            <a:endParaRPr/>
          </a:p>
          <a:p>
            <a:r>
              <a:rPr lang="en-GB" sz="1600">
                <a:latin typeface="Arial"/>
              </a:rPr>
              <a:t>We gaan eigenlijk de deeltjes versnellen tot ze bijna de lichtsnelheid hebben (niets gaat sneller dan het licht...) en dan gaan we bestuderen wat er in die botsing gebeurt. Dus we hebben speciale apparaten nodig: een deeltjesversneller en een speciaal fototoestel om de botsing te fotograferen, dat fototoestel is een deeltjesdetector.</a:t>
            </a:r>
            <a:endParaRPr/>
          </a:p>
          <a:p>
            <a:r>
              <a:rPr lang="en-GB" sz="1600">
                <a:latin typeface="Arial"/>
              </a:rPr>
              <a:t>Dat kunnen we allemaal zomaar niet in ons huis of in onze tuin bouwen, daarvoor moeten we naar een speciaal laboratorium.</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ctr"/>
          <a:lstStyle/>
          <a:p>
            <a:pPr algn="ctr"/>
            <a:endParaRPr lang="en-US" sz="3200" i="1"/>
          </a:p>
        </p:txBody>
      </p:sp>
      <p:sp>
        <p:nvSpPr>
          <p:cNvPr id="24" name="Rectangle 7"/>
          <p:cNvSpPr>
            <a:spLocks noGrp="1"/>
          </p:cNvSpPr>
          <p:nvPr>
            <p:ph type="title"/>
          </p:nvPr>
        </p:nvSpPr>
        <p:spPr>
          <a:xfrm>
            <a:off x="228603" y="2971800"/>
            <a:ext cx="8298485" cy="8001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fld id="{C928AE7F-0C48-8D4A-8378-06FB7EDDEE9C}" type="datetime1">
              <a:rPr lang="en-US" smtClean="0"/>
              <a:t>28/09/18</a:t>
            </a:fld>
            <a:endParaRPr lang="en-US"/>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pPr>
                <a:defRPr/>
              </a:pPr>
              <a:t>‹#›</a:t>
            </a:fld>
            <a:endParaRPr lang="en-US" dirty="0"/>
          </a:p>
        </p:txBody>
      </p:sp>
      <p:sp>
        <p:nvSpPr>
          <p:cNvPr id="8" name="Rectangle 7"/>
          <p:cNvSpPr>
            <a:spLocks noGrp="1"/>
          </p:cNvSpPr>
          <p:nvPr>
            <p:ph type="ftr" sz="quarter" idx="14"/>
          </p:nvPr>
        </p:nvSpPr>
        <p:spPr/>
        <p:txBody>
          <a:bodyPr/>
          <a:lstStyle>
            <a:lvl1pPr>
              <a:defRPr/>
            </a:lvl1pPr>
            <a:extLst/>
          </a:lstStyle>
          <a:p>
            <a:pPr>
              <a:defRPr/>
            </a:pPr>
            <a:endParaRPr lang="en-US"/>
          </a:p>
        </p:txBody>
      </p:sp>
    </p:spTree>
    <p:extLst>
      <p:ext uri="{BB962C8B-B14F-4D97-AF65-F5344CB8AC3E}">
        <p14:creationId xmlns:p14="http://schemas.microsoft.com/office/powerpoint/2010/main" val="3444125936"/>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5"/>
          </p:nvPr>
        </p:nvSpPr>
        <p:spPr/>
        <p:txBody>
          <a:bodyPr/>
          <a:lstStyle>
            <a:lvl1pPr>
              <a:defRPr/>
            </a:lvl1pPr>
            <a:extLst/>
          </a:lstStyle>
          <a:p>
            <a:pPr>
              <a:defRPr/>
            </a:pPr>
            <a:fld id="{049102DF-11D1-6C44-B1F4-EC9FA70B9CBF}" type="datetime1">
              <a:rPr lang="en-US" smtClean="0"/>
              <a:t>28/09/18</a:t>
            </a:fld>
            <a:endParaRPr lang="en-US"/>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pPr>
                <a:defRPr/>
              </a:pPr>
              <a:t>‹#›</a:t>
            </a:fld>
            <a:endParaRPr lang="en-US" dirty="0"/>
          </a:p>
        </p:txBody>
      </p:sp>
      <p:sp>
        <p:nvSpPr>
          <p:cNvPr id="8" name="Rectangle 7"/>
          <p:cNvSpPr>
            <a:spLocks noGrp="1"/>
          </p:cNvSpPr>
          <p:nvPr>
            <p:ph type="ftr" sz="quarter" idx="17"/>
          </p:nvPr>
        </p:nvSpPr>
        <p:spPr/>
        <p:txBody>
          <a:bodyPr/>
          <a:lstStyle>
            <a:lvl1pPr>
              <a:defRPr/>
            </a:lvl1pPr>
            <a:extLst/>
          </a:lstStyle>
          <a:p>
            <a:pPr>
              <a:defRPr/>
            </a:pPr>
            <a:endParaRPr lang="en-US"/>
          </a:p>
        </p:txBody>
      </p:sp>
    </p:spTree>
    <p:extLst>
      <p:ext uri="{BB962C8B-B14F-4D97-AF65-F5344CB8AC3E}">
        <p14:creationId xmlns:p14="http://schemas.microsoft.com/office/powerpoint/2010/main" val="1498949747"/>
      </p:ext>
    </p:extLst>
  </p:cSld>
  <p:clrMapOvr>
    <a:masterClrMapping/>
  </p:clrMapOvr>
  <p:transition xmlns:p14="http://schemas.microsoft.com/office/powerpoint/2010/mai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5"/>
          </p:nvPr>
        </p:nvSpPr>
        <p:spPr/>
        <p:txBody>
          <a:bodyPr/>
          <a:lstStyle>
            <a:lvl1pPr>
              <a:defRPr/>
            </a:lvl1pPr>
            <a:extLst/>
          </a:lstStyle>
          <a:p>
            <a:pPr>
              <a:defRPr/>
            </a:pPr>
            <a:fld id="{F537EA53-D401-BA47-8207-19E78B968EA1}"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548208422"/>
      </p:ext>
    </p:extLst>
  </p:cSld>
  <p:clrMapOvr>
    <a:masterClrMapping/>
  </p:clrMapOvr>
  <p:transition xmlns:p14="http://schemas.microsoft.com/office/powerpoint/2010/mai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fld id="{E47F6344-D81A-ED4F-9B68-899B1678F5C6}"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698298358"/>
      </p:ext>
    </p:extLst>
  </p:cSld>
  <p:clrMapOvr>
    <a:masterClrMapping/>
  </p:clrMapOvr>
  <p:transition xmlns:p14="http://schemas.microsoft.com/office/powerpoint/2010/mai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smtClean="0"/>
              <a:t>Click to edit Master text styles</a:t>
            </a:r>
          </a:p>
        </p:txBody>
      </p:sp>
      <p:sp>
        <p:nvSpPr>
          <p:cNvPr id="11" name="Rectangle 10"/>
          <p:cNvSpPr>
            <a:spLocks noGrp="1"/>
          </p:cNvSpPr>
          <p:nvPr>
            <p:ph type="dt" sz="half" idx="31"/>
          </p:nvPr>
        </p:nvSpPr>
        <p:spPr/>
        <p:txBody>
          <a:bodyPr/>
          <a:lstStyle>
            <a:lvl1pPr>
              <a:defRPr/>
            </a:lvl1pPr>
            <a:extLst/>
          </a:lstStyle>
          <a:p>
            <a:pPr>
              <a:defRPr/>
            </a:pPr>
            <a:fld id="{30DEDC8A-CC7F-2C4E-9395-BA0CE417C0B8}"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547955595"/>
      </p:ext>
    </p:extLst>
  </p:cSld>
  <p:clrMapOvr>
    <a:masterClrMapping/>
  </p:clrMapOvr>
  <p:transition xmlns:p14="http://schemas.microsoft.com/office/powerpoint/2010/mai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2"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9"/>
          <p:cNvSpPr>
            <a:spLocks noGrp="1"/>
          </p:cNvSpPr>
          <p:nvPr>
            <p:ph type="dt" sz="half" idx="25"/>
          </p:nvPr>
        </p:nvSpPr>
        <p:spPr/>
        <p:txBody>
          <a:bodyPr/>
          <a:lstStyle>
            <a:lvl1pPr>
              <a:defRPr/>
            </a:lvl1pPr>
            <a:extLst/>
          </a:lstStyle>
          <a:p>
            <a:pPr>
              <a:defRPr/>
            </a:pPr>
            <a:fld id="{C2FE94AC-B83F-814D-853E-05CEA5FD2AF1}"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70394110"/>
      </p:ext>
    </p:extLst>
  </p:cSld>
  <p:clrMapOvr>
    <a:masterClrMapping/>
  </p:clrMapOvr>
  <p:transition xmlns:p14="http://schemas.microsoft.com/office/powerpoint/2010/mai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1"/>
          </p:nvPr>
        </p:nvSpPr>
        <p:spPr>
          <a:xfrm>
            <a:off x="45466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0"/>
          </p:nvPr>
        </p:nvSpPr>
        <p:spPr>
          <a:xfrm>
            <a:off x="234906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p:cNvSpPr>
          <p:nvPr>
            <p:ph type="pic" sz="quarter" idx="32"/>
          </p:nvPr>
        </p:nvSpPr>
        <p:spPr>
          <a:xfrm>
            <a:off x="6740167"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smtClean="0"/>
              <a:t>Click to edit Master text styles</a:t>
            </a:r>
          </a:p>
        </p:txBody>
      </p:sp>
      <p:sp>
        <p:nvSpPr>
          <p:cNvPr id="8" name="Rectangle 7"/>
          <p:cNvSpPr>
            <a:spLocks noGrp="1"/>
          </p:cNvSpPr>
          <p:nvPr>
            <p:ph type="dt" sz="half" idx="33"/>
          </p:nvPr>
        </p:nvSpPr>
        <p:spPr/>
        <p:txBody>
          <a:bodyPr/>
          <a:lstStyle>
            <a:lvl1pPr>
              <a:defRPr/>
            </a:lvl1pPr>
            <a:extLst/>
          </a:lstStyle>
          <a:p>
            <a:pPr>
              <a:defRPr/>
            </a:pPr>
            <a:fld id="{DECFC87C-2B2D-EE41-812E-70D1AE1F0B3E}"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23889388"/>
      </p:ext>
    </p:extLst>
  </p:cSld>
  <p:clrMapOvr>
    <a:masterClrMapping/>
  </p:clrMapOvr>
  <p:transition xmlns:p14="http://schemas.microsoft.com/office/powerpoint/2010/mai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noChangeAspect="1"/>
          </p:cNvSpPr>
          <p:nvPr>
            <p:ph type="pic" sz="quarter" idx="18"/>
          </p:nvPr>
        </p:nvSpPr>
        <p:spPr>
          <a:xfrm>
            <a:off x="5788848"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noChangeAspect="1"/>
          </p:cNvSpPr>
          <p:nvPr>
            <p:ph type="pic" sz="quarter" idx="22"/>
          </p:nvPr>
        </p:nvSpPr>
        <p:spPr>
          <a:xfrm>
            <a:off x="5788848"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noChangeAspect="1"/>
          </p:cNvSpPr>
          <p:nvPr>
            <p:ph type="pic" sz="quarter" idx="23"/>
          </p:nvPr>
        </p:nvSpPr>
        <p:spPr>
          <a:xfrm>
            <a:off x="5788848"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fld id="{FE9E201B-C4A8-1044-881A-BBEFB0E3403D}"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41670360"/>
      </p:ext>
    </p:extLst>
  </p:cSld>
  <p:clrMapOvr>
    <a:masterClrMapping/>
  </p:clrMapOvr>
  <p:transition xmlns:p14="http://schemas.microsoft.com/office/powerpoint/2010/mai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17"/>
          </p:nvPr>
        </p:nvSpPr>
        <p:spPr>
          <a:xfrm>
            <a:off x="3033848" y="171450"/>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27"/>
          </p:nvPr>
        </p:nvSpPr>
        <p:spPr>
          <a:xfrm>
            <a:off x="5943600"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noChangeAspect="1"/>
          </p:cNvSpPr>
          <p:nvPr>
            <p:ph type="pic" sz="quarter" idx="28"/>
          </p:nvPr>
        </p:nvSpPr>
        <p:spPr>
          <a:xfrm>
            <a:off x="3033848"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fld id="{4658C7AF-A3CC-624A-B432-EBFDC6252DD7}"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51261891"/>
      </p:ext>
    </p:extLst>
  </p:cSld>
  <p:clrMapOvr>
    <a:masterClrMapping/>
  </p:clrMapOvr>
  <p:transition xmlns:p14="http://schemas.microsoft.com/office/powerpoint/2010/mai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fld id="{DBF0CDD2-A737-7443-A6DE-1EC509D66510}"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672709599"/>
      </p:ext>
    </p:extLst>
  </p:cSld>
  <p:clrMapOvr>
    <a:masterClrMapping/>
  </p:clrMapOvr>
  <p:transition xmlns:p14="http://schemas.microsoft.com/office/powerpoint/2010/mai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4"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16"/>
          </p:nvPr>
        </p:nvSpPr>
        <p:spPr/>
        <p:txBody>
          <a:bodyPr/>
          <a:lstStyle>
            <a:lvl1pPr>
              <a:defRPr/>
            </a:lvl1pPr>
            <a:extLst/>
          </a:lstStyle>
          <a:p>
            <a:pPr>
              <a:defRPr/>
            </a:pPr>
            <a:fld id="{6727D222-CC7B-2B41-9F09-66C699E8233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38297538"/>
      </p:ext>
    </p:extLst>
  </p:cSld>
  <p:clrMapOvr>
    <a:masterClrMapping/>
  </p:clrMapOvr>
  <p:transition xmlns:p14="http://schemas.microsoft.com/office/powerpoint/2010/mai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4"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1"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8"/>
          <p:cNvSpPr>
            <a:spLocks noGrp="1"/>
          </p:cNvSpPr>
          <p:nvPr>
            <p:ph type="dt" sz="half" idx="17"/>
          </p:nvPr>
        </p:nvSpPr>
        <p:spPr/>
        <p:txBody>
          <a:bodyPr/>
          <a:lstStyle>
            <a:lvl1pPr>
              <a:defRPr/>
            </a:lvl1pPr>
            <a:extLst/>
          </a:lstStyle>
          <a:p>
            <a:pPr>
              <a:defRPr/>
            </a:pPr>
            <a:fld id="{9FBEF863-CFF3-FF44-9B0C-83200677237C}"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328324031"/>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fld id="{94247DB0-9EE8-2E47-9FA6-E2DFBBE8FE23}" type="datetime1">
              <a:rPr lang="en-US" smtClean="0"/>
              <a:t>28/09/18</a:t>
            </a:fld>
            <a:endParaRPr lang="en-US"/>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pPr>
                <a:defRPr/>
              </a:pPr>
              <a:t>‹#›</a:t>
            </a:fld>
            <a:endParaRPr lang="en-US" dirty="0"/>
          </a:p>
        </p:txBody>
      </p:sp>
      <p:sp>
        <p:nvSpPr>
          <p:cNvPr id="8" name="Rectangle 7"/>
          <p:cNvSpPr>
            <a:spLocks noGrp="1"/>
          </p:cNvSpPr>
          <p:nvPr>
            <p:ph type="ftr" sz="quarter" idx="16"/>
          </p:nvPr>
        </p:nvSpPr>
        <p:spPr/>
        <p:txBody>
          <a:bodyPr/>
          <a:lstStyle>
            <a:lvl1pPr>
              <a:defRPr/>
            </a:lvl1pPr>
            <a:extLst/>
          </a:lstStyle>
          <a:p>
            <a:pPr>
              <a:defRPr/>
            </a:pPr>
            <a:endParaRPr lang="en-US"/>
          </a:p>
        </p:txBody>
      </p:sp>
    </p:spTree>
    <p:extLst>
      <p:ext uri="{BB962C8B-B14F-4D97-AF65-F5344CB8AC3E}">
        <p14:creationId xmlns:p14="http://schemas.microsoft.com/office/powerpoint/2010/main" val="1549797923"/>
      </p:ext>
    </p:extLst>
  </p:cSld>
  <p:clrMapOvr>
    <a:masterClrMapping/>
  </p:clrMapOvr>
  <p:transition xmlns:p14="http://schemas.microsoft.com/office/powerpoint/2010/mai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31"/>
          </p:nvPr>
        </p:nvSpPr>
        <p:spPr/>
        <p:txBody>
          <a:bodyPr/>
          <a:lstStyle>
            <a:lvl1pPr>
              <a:defRPr/>
            </a:lvl1pPr>
            <a:extLst/>
          </a:lstStyle>
          <a:p>
            <a:pPr>
              <a:defRPr/>
            </a:pPr>
            <a:fld id="{874BD103-5A54-0942-B252-1A8E51B3A452}"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65849488"/>
      </p:ext>
    </p:extLst>
  </p:cSld>
  <p:clrMapOvr>
    <a:masterClrMapping/>
  </p:clrMapOvr>
  <p:transition xmlns:p14="http://schemas.microsoft.com/office/powerpoint/2010/mai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7"/>
          <p:cNvSpPr>
            <a:spLocks noGrp="1"/>
          </p:cNvSpPr>
          <p:nvPr>
            <p:ph type="dt" sz="half" idx="10"/>
          </p:nvPr>
        </p:nvSpPr>
        <p:spPr/>
        <p:txBody>
          <a:bodyPr/>
          <a:lstStyle>
            <a:lvl1pPr>
              <a:defRPr/>
            </a:lvl1pPr>
            <a:extLst/>
          </a:lstStyle>
          <a:p>
            <a:pPr>
              <a:defRPr/>
            </a:pPr>
            <a:fld id="{7D666D61-DD54-A349-8669-9457FD90018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852901573"/>
      </p:ext>
    </p:extLst>
  </p:cSld>
  <p:clrMapOvr>
    <a:masterClrMapping/>
  </p:clrMapOvr>
  <p:transition xmlns:p14="http://schemas.microsoft.com/office/powerpoint/2010/mai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731340"/>
      </p:ext>
    </p:extLst>
  </p:cSld>
  <p:clrMapOvr>
    <a:masterClrMapping/>
  </p:clrMapOvr>
  <p:transition xmlns:p14="http://schemas.microsoft.com/office/powerpoint/2010/mai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8520" cy="858960"/>
          </a:xfrm>
          <a:prstGeom prst="rect">
            <a:avLst/>
          </a:prstGeom>
        </p:spPr>
        <p:txBody>
          <a:bodyPr lIns="0" tIns="0" rIns="0" bIns="0" anchor="ctr"/>
          <a:lstStyle/>
          <a:p>
            <a:pPr algn="ctr"/>
            <a:endParaRPr/>
          </a:p>
        </p:txBody>
      </p:sp>
      <p:sp>
        <p:nvSpPr>
          <p:cNvPr id="45" name="PlaceHolder 2"/>
          <p:cNvSpPr>
            <a:spLocks noGrp="1"/>
          </p:cNvSpPr>
          <p:nvPr>
            <p:ph type="body"/>
          </p:nvPr>
        </p:nvSpPr>
        <p:spPr>
          <a:xfrm>
            <a:off x="457200" y="1203480"/>
            <a:ext cx="955800" cy="2982240"/>
          </a:xfrm>
          <a:prstGeom prst="rect">
            <a:avLst/>
          </a:prstGeom>
        </p:spPr>
        <p:txBody>
          <a:bodyPr lIns="0" tIns="0" rIns="0" bIns="0"/>
          <a:lstStyle/>
          <a:p>
            <a:endParaRPr/>
          </a:p>
        </p:txBody>
      </p:sp>
      <p:sp>
        <p:nvSpPr>
          <p:cNvPr id="46" name="PlaceHolder 3"/>
          <p:cNvSpPr>
            <a:spLocks noGrp="1"/>
          </p:cNvSpPr>
          <p:nvPr>
            <p:ph type="body"/>
          </p:nvPr>
        </p:nvSpPr>
        <p:spPr>
          <a:xfrm>
            <a:off x="1461240" y="1203480"/>
            <a:ext cx="955800" cy="2982240"/>
          </a:xfrm>
          <a:prstGeom prst="rect">
            <a:avLst/>
          </a:prstGeom>
        </p:spPr>
        <p:txBody>
          <a:bodyPr lIns="0" tIns="0" rIns="0" bIns="0"/>
          <a:lstStyle/>
          <a:p>
            <a:endParaRPr/>
          </a:p>
        </p:txBody>
      </p:sp>
    </p:spTree>
    <p:extLst>
      <p:ext uri="{BB962C8B-B14F-4D97-AF65-F5344CB8AC3E}">
        <p14:creationId xmlns:p14="http://schemas.microsoft.com/office/powerpoint/2010/main" val="18923955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ctr"/>
          <a:lstStyle/>
          <a:p>
            <a:pPr algn="ctr"/>
            <a:endParaRPr lang="en-US" sz="3200" i="1">
              <a:solidFill>
                <a:prstClr val="white"/>
              </a:solidFill>
            </a:endParaRPr>
          </a:p>
        </p:txBody>
      </p:sp>
      <p:sp>
        <p:nvSpPr>
          <p:cNvPr id="24" name="Rectangle 7"/>
          <p:cNvSpPr>
            <a:spLocks noGrp="1"/>
          </p:cNvSpPr>
          <p:nvPr>
            <p:ph type="title"/>
          </p:nvPr>
        </p:nvSpPr>
        <p:spPr>
          <a:xfrm>
            <a:off x="228603" y="2971800"/>
            <a:ext cx="8298485" cy="8001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fld id="{54E4D232-0294-284C-BD41-C413CC39A2F4}"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9575889"/>
      </p:ext>
    </p:extLst>
  </p:cSld>
  <p:clrMapOvr>
    <a:masterClrMapping/>
  </p:clrMapOvr>
  <p:transition xmlns:p14="http://schemas.microsoft.com/office/powerpoint/2010/mai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6CF8E829-69D0-CB47-9E4A-DEE0F2BDC1DC}"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086130818"/>
      </p:ext>
    </p:extLst>
  </p:cSld>
  <p:clrMapOvr>
    <a:masterClrMapping/>
  </p:clrMapOvr>
  <p:transition xmlns:p14="http://schemas.microsoft.com/office/powerpoint/2010/mai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7"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38" bIns="9143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CCB0EF69-05D2-FB44-A6D4-98F52B2BF52E}"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094173808"/>
      </p:ext>
    </p:extLst>
  </p:cSld>
  <p:clrMapOvr>
    <a:masterClrMapping/>
  </p:clrMapOvr>
  <p:transition xmlns:p14="http://schemas.microsoft.com/office/powerpoint/2010/mai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93898392"/>
      </p:ext>
    </p:extLst>
  </p:cSld>
  <p:clrMapOvr>
    <a:masterClrMapping/>
  </p:clrMapOvr>
  <p:transition xmlns:p14="http://schemas.microsoft.com/office/powerpoint/2010/mai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fld id="{CC00FCA3-A48F-EF4B-9179-62CA1B9B364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662727110"/>
      </p:ext>
    </p:extLst>
  </p:cSld>
  <p:clrMapOvr>
    <a:masterClrMapping/>
  </p:clrMapOvr>
  <p:transition xmlns:p14="http://schemas.microsoft.com/office/powerpoint/2010/mai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9"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6"/>
          </p:nvPr>
        </p:nvSpPr>
        <p:spPr/>
        <p:txBody>
          <a:bodyPr/>
          <a:lstStyle>
            <a:lvl1pPr>
              <a:defRPr/>
            </a:lvl1pPr>
            <a:extLst/>
          </a:lstStyle>
          <a:p>
            <a:pPr>
              <a:defRPr/>
            </a:pPr>
            <a:fld id="{2C490793-AF3D-8649-9596-4C4B7C6C3088}"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570001584"/>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smtClean="0"/>
              <a:t>Click to edit Master text styles</a:t>
            </a:r>
          </a:p>
        </p:txBody>
      </p:sp>
      <p:sp>
        <p:nvSpPr>
          <p:cNvPr id="11" name="Rectangle 10"/>
          <p:cNvSpPr>
            <a:spLocks noGrp="1"/>
          </p:cNvSpPr>
          <p:nvPr>
            <p:ph type="dt" sz="half" idx="31"/>
          </p:nvPr>
        </p:nvSpPr>
        <p:spPr/>
        <p:txBody>
          <a:bodyPr/>
          <a:lstStyle>
            <a:lvl1pPr>
              <a:defRPr/>
            </a:lvl1pPr>
            <a:extLst/>
          </a:lstStyle>
          <a:p>
            <a:pPr>
              <a:defRPr/>
            </a:pPr>
            <a:fld id="{C0FC1A1B-8A7F-1A4B-869C-54C3824A155F}" type="datetime1">
              <a:rPr lang="en-US" smtClean="0"/>
              <a:t>28/09/18</a:t>
            </a:fld>
            <a:endParaRPr lang="en-US"/>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pPr>
                <a:defRPr/>
              </a:pPr>
              <a:t>‹#›</a:t>
            </a:fld>
            <a:endParaRPr lang="en-US" dirty="0"/>
          </a:p>
        </p:txBody>
      </p:sp>
      <p:sp>
        <p:nvSpPr>
          <p:cNvPr id="15" name="Rectangle 14"/>
          <p:cNvSpPr>
            <a:spLocks noGrp="1"/>
          </p:cNvSpPr>
          <p:nvPr>
            <p:ph type="ftr" sz="quarter" idx="33"/>
          </p:nvPr>
        </p:nvSpPr>
        <p:spPr/>
        <p:txBody>
          <a:bodyPr/>
          <a:lstStyle>
            <a:lvl1pPr>
              <a:defRPr/>
            </a:lvl1pPr>
            <a:extLst/>
          </a:lstStyle>
          <a:p>
            <a:pPr>
              <a:defRPr/>
            </a:pPr>
            <a:endParaRPr lang="en-US"/>
          </a:p>
        </p:txBody>
      </p:sp>
    </p:spTree>
    <p:extLst>
      <p:ext uri="{BB962C8B-B14F-4D97-AF65-F5344CB8AC3E}">
        <p14:creationId xmlns:p14="http://schemas.microsoft.com/office/powerpoint/2010/main" val="762479860"/>
      </p:ext>
    </p:extLst>
  </p:cSld>
  <p:clrMapOvr>
    <a:masterClrMapping/>
  </p:clrMapOvr>
  <p:transition xmlns:p14="http://schemas.microsoft.com/office/powerpoint/2010/mai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1"/>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5" name="Rectangle 7"/>
          <p:cNvSpPr>
            <a:spLocks noGrp="1" noChangeAspect="1"/>
          </p:cNvSpPr>
          <p:nvPr>
            <p:ph type="pic" sz="quarter" idx="14"/>
          </p:nvPr>
        </p:nvSpPr>
        <p:spPr>
          <a:xfrm>
            <a:off x="457200" y="1257301"/>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8"/>
          </p:nvPr>
        </p:nvSpPr>
        <p:spPr/>
        <p:txBody>
          <a:bodyPr/>
          <a:lstStyle>
            <a:lvl1pPr>
              <a:defRPr/>
            </a:lvl1pPr>
            <a:extLst/>
          </a:lstStyle>
          <a:p>
            <a:pPr>
              <a:defRPr/>
            </a:pPr>
            <a:fld id="{8A84497F-9EA9-3E41-AE82-2E0B5ACCC5F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80452124"/>
      </p:ext>
    </p:extLst>
  </p:cSld>
  <p:clrMapOvr>
    <a:masterClrMapping/>
  </p:clrMapOvr>
  <p:transition xmlns:p14="http://schemas.microsoft.com/office/powerpoint/2010/mai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1"/>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body" sz="quarter" idx="13"/>
          </p:nvPr>
        </p:nvSpPr>
        <p:spPr>
          <a:xfrm>
            <a:off x="5141978"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4"/>
          <p:cNvSpPr>
            <a:spLocks noGrp="1"/>
          </p:cNvSpPr>
          <p:nvPr>
            <p:ph type="dt" sz="half" idx="14"/>
          </p:nvPr>
        </p:nvSpPr>
        <p:spPr/>
        <p:txBody>
          <a:bodyPr/>
          <a:lstStyle>
            <a:lvl1pPr>
              <a:defRPr/>
            </a:lvl1pPr>
            <a:extLst/>
          </a:lstStyle>
          <a:p>
            <a:pPr>
              <a:defRPr/>
            </a:pPr>
            <a:fld id="{5098508F-E82B-564C-A0FB-E5BE962227E2}"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807153165"/>
      </p:ext>
    </p:extLst>
  </p:cSld>
  <p:clrMapOvr>
    <a:masterClrMapping/>
  </p:clrMapOvr>
  <p:transition xmlns:p14="http://schemas.microsoft.com/office/powerpoint/2010/mai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7"/>
          <p:cNvSpPr>
            <a:spLocks noGrp="1"/>
          </p:cNvSpPr>
          <p:nvPr>
            <p:ph type="dt" sz="half" idx="16"/>
          </p:nvPr>
        </p:nvSpPr>
        <p:spPr/>
        <p:txBody>
          <a:bodyPr/>
          <a:lstStyle>
            <a:lvl1pPr>
              <a:defRPr/>
            </a:lvl1pPr>
            <a:extLst/>
          </a:lstStyle>
          <a:p>
            <a:pPr>
              <a:defRPr/>
            </a:pPr>
            <a:fld id="{E52D42A9-A68D-C54F-9153-A2C839F88DB3}"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5717592"/>
      </p:ext>
    </p:extLst>
  </p:cSld>
  <p:clrMapOvr>
    <a:masterClrMapping/>
  </p:clrMapOvr>
  <p:transition xmlns:p14="http://schemas.microsoft.com/office/powerpoint/2010/mai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5"/>
          </p:nvPr>
        </p:nvSpPr>
        <p:spPr/>
        <p:txBody>
          <a:bodyPr/>
          <a:lstStyle>
            <a:lvl1pPr>
              <a:defRPr/>
            </a:lvl1pPr>
            <a:extLst/>
          </a:lstStyle>
          <a:p>
            <a:pPr>
              <a:defRPr/>
            </a:pPr>
            <a:fld id="{C0C93ABF-E237-9F4E-9C0F-5B31F669D25C}"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92194642"/>
      </p:ext>
    </p:extLst>
  </p:cSld>
  <p:clrMapOvr>
    <a:masterClrMapping/>
  </p:clrMapOvr>
  <p:transition xmlns:p14="http://schemas.microsoft.com/office/powerpoint/2010/mai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fld id="{21461476-7BB6-BA4E-AFB3-625BD595164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779649785"/>
      </p:ext>
    </p:extLst>
  </p:cSld>
  <p:clrMapOvr>
    <a:masterClrMapping/>
  </p:clrMapOvr>
  <p:transition xmlns:p14="http://schemas.microsoft.com/office/powerpoint/2010/mai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smtClean="0"/>
              <a:t>Click to edit Master text styles</a:t>
            </a:r>
          </a:p>
        </p:txBody>
      </p:sp>
      <p:sp>
        <p:nvSpPr>
          <p:cNvPr id="11" name="Rectangle 10"/>
          <p:cNvSpPr>
            <a:spLocks noGrp="1"/>
          </p:cNvSpPr>
          <p:nvPr>
            <p:ph type="dt" sz="half" idx="31"/>
          </p:nvPr>
        </p:nvSpPr>
        <p:spPr/>
        <p:txBody>
          <a:bodyPr/>
          <a:lstStyle>
            <a:lvl1pPr>
              <a:defRPr/>
            </a:lvl1pPr>
            <a:extLst/>
          </a:lstStyle>
          <a:p>
            <a:pPr>
              <a:defRPr/>
            </a:pPr>
            <a:fld id="{BEFBC311-8A83-2E42-9060-F0DF880B85C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668338701"/>
      </p:ext>
    </p:extLst>
  </p:cSld>
  <p:clrMapOvr>
    <a:masterClrMapping/>
  </p:clrMapOvr>
  <p:transition xmlns:p14="http://schemas.microsoft.com/office/powerpoint/2010/mai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3"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9"/>
          <p:cNvSpPr>
            <a:spLocks noGrp="1"/>
          </p:cNvSpPr>
          <p:nvPr>
            <p:ph type="dt" sz="half" idx="25"/>
          </p:nvPr>
        </p:nvSpPr>
        <p:spPr/>
        <p:txBody>
          <a:bodyPr/>
          <a:lstStyle>
            <a:lvl1pPr>
              <a:defRPr/>
            </a:lvl1pPr>
            <a:extLst/>
          </a:lstStyle>
          <a:p>
            <a:pPr>
              <a:defRPr/>
            </a:pPr>
            <a:fld id="{C8BF249C-1744-0D4D-8E37-343F66700B20}"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808294271"/>
      </p:ext>
    </p:extLst>
  </p:cSld>
  <p:clrMapOvr>
    <a:masterClrMapping/>
  </p:clrMapOvr>
  <p:transition xmlns:p14="http://schemas.microsoft.com/office/powerpoint/2010/mai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1"/>
          </p:nvPr>
        </p:nvSpPr>
        <p:spPr>
          <a:xfrm>
            <a:off x="454660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0"/>
          </p:nvPr>
        </p:nvSpPr>
        <p:spPr>
          <a:xfrm>
            <a:off x="234906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p:cNvSpPr>
          <p:nvPr>
            <p:ph type="pic" sz="quarter" idx="32"/>
          </p:nvPr>
        </p:nvSpPr>
        <p:spPr>
          <a:xfrm>
            <a:off x="6740168"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smtClean="0"/>
              <a:t>Click to edit Master text styles</a:t>
            </a:r>
          </a:p>
        </p:txBody>
      </p:sp>
      <p:sp>
        <p:nvSpPr>
          <p:cNvPr id="8" name="Rectangle 7"/>
          <p:cNvSpPr>
            <a:spLocks noGrp="1"/>
          </p:cNvSpPr>
          <p:nvPr>
            <p:ph type="dt" sz="half" idx="33"/>
          </p:nvPr>
        </p:nvSpPr>
        <p:spPr/>
        <p:txBody>
          <a:bodyPr/>
          <a:lstStyle>
            <a:lvl1pPr>
              <a:defRPr/>
            </a:lvl1pPr>
            <a:extLst/>
          </a:lstStyle>
          <a:p>
            <a:pPr>
              <a:defRPr/>
            </a:pPr>
            <a:fld id="{B58B5EC5-768D-2845-A2A7-E9C041F675F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85577688"/>
      </p:ext>
    </p:extLst>
  </p:cSld>
  <p:clrMapOvr>
    <a:masterClrMapping/>
  </p:clrMapOvr>
  <p:transition xmlns:p14="http://schemas.microsoft.com/office/powerpoint/2010/mai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fld id="{F44089D0-04E2-F24C-A219-08EE20AED5E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77167987"/>
      </p:ext>
    </p:extLst>
  </p:cSld>
  <p:clrMapOvr>
    <a:masterClrMapping/>
  </p:clrMapOvr>
  <p:transition xmlns:p14="http://schemas.microsoft.com/office/powerpoint/2010/mai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17"/>
          </p:nvPr>
        </p:nvSpPr>
        <p:spPr>
          <a:xfrm>
            <a:off x="3033848" y="171451"/>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27"/>
          </p:nvPr>
        </p:nvSpPr>
        <p:spPr>
          <a:xfrm>
            <a:off x="5943601"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fld id="{6AC794A0-B350-4C43-8960-CADAD417EB11}"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81947870"/>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3"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9"/>
          <p:cNvSpPr>
            <a:spLocks noGrp="1"/>
          </p:cNvSpPr>
          <p:nvPr>
            <p:ph type="dt" sz="half" idx="25"/>
          </p:nvPr>
        </p:nvSpPr>
        <p:spPr/>
        <p:txBody>
          <a:bodyPr/>
          <a:lstStyle>
            <a:lvl1pPr>
              <a:defRPr/>
            </a:lvl1pPr>
            <a:extLst/>
          </a:lstStyle>
          <a:p>
            <a:pPr>
              <a:defRPr/>
            </a:pPr>
            <a:fld id="{EF6D8708-C70A-224C-AE2F-721A31CFA669}" type="datetime1">
              <a:rPr lang="en-US" smtClean="0"/>
              <a:t>28/09/18</a:t>
            </a:fld>
            <a:endParaRPr lang="en-US"/>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pPr>
                <a:defRPr/>
              </a:pPr>
              <a:t>‹#›</a:t>
            </a:fld>
            <a:endParaRPr lang="en-US" dirty="0"/>
          </a:p>
        </p:txBody>
      </p:sp>
      <p:sp>
        <p:nvSpPr>
          <p:cNvPr id="12" name="Rectangle 11"/>
          <p:cNvSpPr>
            <a:spLocks noGrp="1"/>
          </p:cNvSpPr>
          <p:nvPr>
            <p:ph type="ftr" sz="quarter" idx="27"/>
          </p:nvPr>
        </p:nvSpPr>
        <p:spPr/>
        <p:txBody>
          <a:bodyPr/>
          <a:lstStyle>
            <a:lvl1pPr>
              <a:defRPr/>
            </a:lvl1pPr>
            <a:extLst/>
          </a:lstStyle>
          <a:p>
            <a:pPr>
              <a:defRPr/>
            </a:pPr>
            <a:endParaRPr lang="en-US"/>
          </a:p>
        </p:txBody>
      </p:sp>
    </p:spTree>
    <p:extLst>
      <p:ext uri="{BB962C8B-B14F-4D97-AF65-F5344CB8AC3E}">
        <p14:creationId xmlns:p14="http://schemas.microsoft.com/office/powerpoint/2010/main" val="1370129198"/>
      </p:ext>
    </p:extLst>
  </p:cSld>
  <p:clrMapOvr>
    <a:masterClrMapping/>
  </p:clrMapOvr>
  <p:transition xmlns:p14="http://schemas.microsoft.com/office/powerpoint/2010/mai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fld id="{F69686C3-0382-3D4D-800D-4AFC49E9BA6E}"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065250781"/>
      </p:ext>
    </p:extLst>
  </p:cSld>
  <p:clrMapOvr>
    <a:masterClrMapping/>
  </p:clrMapOvr>
  <p:transition xmlns:p14="http://schemas.microsoft.com/office/powerpoint/2010/mai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5"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16"/>
          </p:nvPr>
        </p:nvSpPr>
        <p:spPr/>
        <p:txBody>
          <a:bodyPr/>
          <a:lstStyle>
            <a:lvl1pPr>
              <a:defRPr/>
            </a:lvl1pPr>
            <a:extLst/>
          </a:lstStyle>
          <a:p>
            <a:pPr>
              <a:defRPr/>
            </a:pPr>
            <a:fld id="{AF79219F-D3F1-1C4D-B67C-22830817ABD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627271871"/>
      </p:ext>
    </p:extLst>
  </p:cSld>
  <p:clrMapOvr>
    <a:masterClrMapping/>
  </p:clrMapOvr>
  <p:transition xmlns:p14="http://schemas.microsoft.com/office/powerpoint/2010/mai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5"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2"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9" name="Rectangle 8"/>
          <p:cNvSpPr>
            <a:spLocks noGrp="1"/>
          </p:cNvSpPr>
          <p:nvPr>
            <p:ph type="dt" sz="half" idx="17"/>
          </p:nvPr>
        </p:nvSpPr>
        <p:spPr/>
        <p:txBody>
          <a:bodyPr/>
          <a:lstStyle>
            <a:lvl1pPr>
              <a:defRPr/>
            </a:lvl1pPr>
            <a:extLst/>
          </a:lstStyle>
          <a:p>
            <a:pPr>
              <a:defRPr/>
            </a:pPr>
            <a:fld id="{4D37685B-ADD2-ED42-9A6C-796B350F3AE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1218815"/>
      </p:ext>
    </p:extLst>
  </p:cSld>
  <p:clrMapOvr>
    <a:masterClrMapping/>
  </p:clrMapOvr>
  <p:transition xmlns:p14="http://schemas.microsoft.com/office/powerpoint/2010/mai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31"/>
          </p:nvPr>
        </p:nvSpPr>
        <p:spPr/>
        <p:txBody>
          <a:bodyPr/>
          <a:lstStyle>
            <a:lvl1pPr>
              <a:defRPr/>
            </a:lvl1pPr>
            <a:extLst/>
          </a:lstStyle>
          <a:p>
            <a:pPr>
              <a:defRPr/>
            </a:pPr>
            <a:fld id="{B078F586-66FD-C043-B5B0-757CBA9A06B7}"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66707465"/>
      </p:ext>
    </p:extLst>
  </p:cSld>
  <p:clrMapOvr>
    <a:masterClrMapping/>
  </p:clrMapOvr>
  <p:transition xmlns:p14="http://schemas.microsoft.com/office/powerpoint/2010/mai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7"/>
          <p:cNvSpPr>
            <a:spLocks noGrp="1"/>
          </p:cNvSpPr>
          <p:nvPr>
            <p:ph type="dt" sz="half" idx="10"/>
          </p:nvPr>
        </p:nvSpPr>
        <p:spPr/>
        <p:txBody>
          <a:bodyPr/>
          <a:lstStyle>
            <a:lvl1pPr>
              <a:defRPr/>
            </a:lvl1pPr>
            <a:extLst/>
          </a:lstStyle>
          <a:p>
            <a:pPr>
              <a:defRPr/>
            </a:pPr>
            <a:fld id="{326DCFDD-C7C3-8E49-839F-BC4733EE174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352354172"/>
      </p:ext>
    </p:extLst>
  </p:cSld>
  <p:clrMapOvr>
    <a:masterClrMapping/>
  </p:clrMapOvr>
  <p:transition xmlns:p14="http://schemas.microsoft.com/office/powerpoint/2010/mai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707700"/>
      </p:ext>
    </p:extLst>
  </p:cSld>
  <p:clrMapOvr>
    <a:masterClrMapping/>
  </p:clrMapOvr>
  <p:transition xmlns:p14="http://schemas.microsoft.com/office/powerpoint/2010/mai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ctr"/>
          <a:lstStyle/>
          <a:p>
            <a:pPr algn="ctr"/>
            <a:endParaRPr lang="en-US" sz="3200" i="1">
              <a:solidFill>
                <a:prstClr val="white"/>
              </a:solidFill>
            </a:endParaRPr>
          </a:p>
        </p:txBody>
      </p:sp>
      <p:sp>
        <p:nvSpPr>
          <p:cNvPr id="24" name="Rectangle 7"/>
          <p:cNvSpPr>
            <a:spLocks noGrp="1"/>
          </p:cNvSpPr>
          <p:nvPr>
            <p:ph type="title"/>
          </p:nvPr>
        </p:nvSpPr>
        <p:spPr>
          <a:xfrm>
            <a:off x="228603" y="2971800"/>
            <a:ext cx="8298485" cy="8001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fld id="{8AE7EC43-A953-BD4D-BA1A-84281A9B7F57}"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93268309"/>
      </p:ext>
    </p:extLst>
  </p:cSld>
  <p:clrMapOvr>
    <a:masterClrMapping/>
  </p:clrMapOvr>
  <p:transition xmlns:p14="http://schemas.microsoft.com/office/powerpoint/2010/mai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1AFEE042-00B2-204A-AA33-0DA220C25E73}"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35149121"/>
      </p:ext>
    </p:extLst>
  </p:cSld>
  <p:clrMapOvr>
    <a:masterClrMapping/>
  </p:clrMapOvr>
  <p:transition xmlns:p14="http://schemas.microsoft.com/office/powerpoint/2010/mai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7"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38" bIns="9143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7FEF4D56-8FF7-4840-9D63-D65853D1367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87678690"/>
      </p:ext>
    </p:extLst>
  </p:cSld>
  <p:clrMapOvr>
    <a:masterClrMapping/>
  </p:clrMapOvr>
  <p:transition xmlns:p14="http://schemas.microsoft.com/office/powerpoint/2010/mai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341567684"/>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1"/>
          </p:nvPr>
        </p:nvSpPr>
        <p:spPr>
          <a:xfrm>
            <a:off x="454660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0"/>
          </p:nvPr>
        </p:nvSpPr>
        <p:spPr>
          <a:xfrm>
            <a:off x="234906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p:cNvSpPr>
          <p:nvPr>
            <p:ph type="pic" sz="quarter" idx="32"/>
          </p:nvPr>
        </p:nvSpPr>
        <p:spPr>
          <a:xfrm>
            <a:off x="6740168"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smtClean="0"/>
              <a:t>Click to edit Master text styles</a:t>
            </a:r>
          </a:p>
        </p:txBody>
      </p:sp>
      <p:sp>
        <p:nvSpPr>
          <p:cNvPr id="8" name="Rectangle 7"/>
          <p:cNvSpPr>
            <a:spLocks noGrp="1"/>
          </p:cNvSpPr>
          <p:nvPr>
            <p:ph type="dt" sz="half" idx="33"/>
          </p:nvPr>
        </p:nvSpPr>
        <p:spPr/>
        <p:txBody>
          <a:bodyPr/>
          <a:lstStyle>
            <a:lvl1pPr>
              <a:defRPr/>
            </a:lvl1pPr>
            <a:extLst/>
          </a:lstStyle>
          <a:p>
            <a:pPr>
              <a:defRPr/>
            </a:pPr>
            <a:fld id="{E94DF207-E42D-E145-AD30-55A80E8EEE46}" type="datetime1">
              <a:rPr lang="en-US" smtClean="0"/>
              <a:t>28/09/18</a:t>
            </a:fld>
            <a:endParaRPr lang="en-US"/>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pPr>
                <a:defRPr/>
              </a:pPr>
              <a:t>‹#›</a:t>
            </a:fld>
            <a:endParaRPr lang="en-US" dirty="0"/>
          </a:p>
        </p:txBody>
      </p:sp>
      <p:sp>
        <p:nvSpPr>
          <p:cNvPr id="10" name="Rectangle 9"/>
          <p:cNvSpPr>
            <a:spLocks noGrp="1"/>
          </p:cNvSpPr>
          <p:nvPr>
            <p:ph type="ftr" sz="quarter" idx="35"/>
          </p:nvPr>
        </p:nvSpPr>
        <p:spPr/>
        <p:txBody>
          <a:bodyPr/>
          <a:lstStyle>
            <a:lvl1pPr>
              <a:defRPr/>
            </a:lvl1pPr>
            <a:extLst/>
          </a:lstStyle>
          <a:p>
            <a:pPr>
              <a:defRPr/>
            </a:pPr>
            <a:endParaRPr lang="en-US"/>
          </a:p>
        </p:txBody>
      </p:sp>
    </p:spTree>
    <p:extLst>
      <p:ext uri="{BB962C8B-B14F-4D97-AF65-F5344CB8AC3E}">
        <p14:creationId xmlns:p14="http://schemas.microsoft.com/office/powerpoint/2010/main" val="464749525"/>
      </p:ext>
    </p:extLst>
  </p:cSld>
  <p:clrMapOvr>
    <a:masterClrMapping/>
  </p:clrMapOvr>
  <p:transition xmlns:p14="http://schemas.microsoft.com/office/powerpoint/2010/mai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fld id="{73146B4C-3294-994B-BC11-112544F01452}"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69229476"/>
      </p:ext>
    </p:extLst>
  </p:cSld>
  <p:clrMapOvr>
    <a:masterClrMapping/>
  </p:clrMapOvr>
  <p:transition xmlns:p14="http://schemas.microsoft.com/office/powerpoint/2010/mai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9"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6"/>
          </p:nvPr>
        </p:nvSpPr>
        <p:spPr/>
        <p:txBody>
          <a:bodyPr/>
          <a:lstStyle>
            <a:lvl1pPr>
              <a:defRPr/>
            </a:lvl1pPr>
            <a:extLst/>
          </a:lstStyle>
          <a:p>
            <a:pPr>
              <a:defRPr/>
            </a:pPr>
            <a:fld id="{F8AD351D-A6BA-9C49-AE23-7C689B0DA85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65484457"/>
      </p:ext>
    </p:extLst>
  </p:cSld>
  <p:clrMapOvr>
    <a:masterClrMapping/>
  </p:clrMapOvr>
  <p:transition xmlns:p14="http://schemas.microsoft.com/office/powerpoint/2010/mai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1"/>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5" name="Rectangle 7"/>
          <p:cNvSpPr>
            <a:spLocks noGrp="1" noChangeAspect="1"/>
          </p:cNvSpPr>
          <p:nvPr>
            <p:ph type="pic" sz="quarter" idx="14"/>
          </p:nvPr>
        </p:nvSpPr>
        <p:spPr>
          <a:xfrm>
            <a:off x="457200" y="1257301"/>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8"/>
          </p:nvPr>
        </p:nvSpPr>
        <p:spPr/>
        <p:txBody>
          <a:bodyPr/>
          <a:lstStyle>
            <a:lvl1pPr>
              <a:defRPr/>
            </a:lvl1pPr>
            <a:extLst/>
          </a:lstStyle>
          <a:p>
            <a:pPr>
              <a:defRPr/>
            </a:pPr>
            <a:fld id="{669E82BC-9824-7D4E-828F-2D5B70802A8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69567311"/>
      </p:ext>
    </p:extLst>
  </p:cSld>
  <p:clrMapOvr>
    <a:masterClrMapping/>
  </p:clrMapOvr>
  <p:transition xmlns:p14="http://schemas.microsoft.com/office/powerpoint/2010/mai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1"/>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body" sz="quarter" idx="13"/>
          </p:nvPr>
        </p:nvSpPr>
        <p:spPr>
          <a:xfrm>
            <a:off x="5141978"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4"/>
          <p:cNvSpPr>
            <a:spLocks noGrp="1"/>
          </p:cNvSpPr>
          <p:nvPr>
            <p:ph type="dt" sz="half" idx="14"/>
          </p:nvPr>
        </p:nvSpPr>
        <p:spPr/>
        <p:txBody>
          <a:bodyPr/>
          <a:lstStyle>
            <a:lvl1pPr>
              <a:defRPr/>
            </a:lvl1pPr>
            <a:extLst/>
          </a:lstStyle>
          <a:p>
            <a:pPr>
              <a:defRPr/>
            </a:pPr>
            <a:fld id="{DE6BE6EE-E486-BA4D-B1AC-AAEAB9B5E23D}"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18301134"/>
      </p:ext>
    </p:extLst>
  </p:cSld>
  <p:clrMapOvr>
    <a:masterClrMapping/>
  </p:clrMapOvr>
  <p:transition xmlns:p14="http://schemas.microsoft.com/office/powerpoint/2010/mai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7"/>
          <p:cNvSpPr>
            <a:spLocks noGrp="1"/>
          </p:cNvSpPr>
          <p:nvPr>
            <p:ph type="dt" sz="half" idx="16"/>
          </p:nvPr>
        </p:nvSpPr>
        <p:spPr/>
        <p:txBody>
          <a:bodyPr/>
          <a:lstStyle>
            <a:lvl1pPr>
              <a:defRPr/>
            </a:lvl1pPr>
            <a:extLst/>
          </a:lstStyle>
          <a:p>
            <a:pPr>
              <a:defRPr/>
            </a:pPr>
            <a:fld id="{AB40E0A4-E951-1F46-8BDB-4F1BAF918797}"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23417277"/>
      </p:ext>
    </p:extLst>
  </p:cSld>
  <p:clrMapOvr>
    <a:masterClrMapping/>
  </p:clrMapOvr>
  <p:transition xmlns:p14="http://schemas.microsoft.com/office/powerpoint/2010/mai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5"/>
          </p:nvPr>
        </p:nvSpPr>
        <p:spPr/>
        <p:txBody>
          <a:bodyPr/>
          <a:lstStyle>
            <a:lvl1pPr>
              <a:defRPr/>
            </a:lvl1pPr>
            <a:extLst/>
          </a:lstStyle>
          <a:p>
            <a:pPr>
              <a:defRPr/>
            </a:pPr>
            <a:fld id="{7EDD9CDC-CBC0-9D43-8478-355FC37948C8}"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440830924"/>
      </p:ext>
    </p:extLst>
  </p:cSld>
  <p:clrMapOvr>
    <a:masterClrMapping/>
  </p:clrMapOvr>
  <p:transition xmlns:p14="http://schemas.microsoft.com/office/powerpoint/2010/mai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fld id="{2510E2DE-1869-514F-BE4F-0639796031E2}"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598983733"/>
      </p:ext>
    </p:extLst>
  </p:cSld>
  <p:clrMapOvr>
    <a:masterClrMapping/>
  </p:clrMapOvr>
  <p:transition xmlns:p14="http://schemas.microsoft.com/office/powerpoint/2010/mai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smtClean="0"/>
              <a:t>Click to edit Master text styles</a:t>
            </a:r>
          </a:p>
        </p:txBody>
      </p:sp>
      <p:sp>
        <p:nvSpPr>
          <p:cNvPr id="11" name="Rectangle 10"/>
          <p:cNvSpPr>
            <a:spLocks noGrp="1"/>
          </p:cNvSpPr>
          <p:nvPr>
            <p:ph type="dt" sz="half" idx="31"/>
          </p:nvPr>
        </p:nvSpPr>
        <p:spPr/>
        <p:txBody>
          <a:bodyPr/>
          <a:lstStyle>
            <a:lvl1pPr>
              <a:defRPr/>
            </a:lvl1pPr>
            <a:extLst/>
          </a:lstStyle>
          <a:p>
            <a:pPr>
              <a:defRPr/>
            </a:pPr>
            <a:fld id="{39217958-94AB-2D4E-9A67-8F481FA7E1F6}"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308981435"/>
      </p:ext>
    </p:extLst>
  </p:cSld>
  <p:clrMapOvr>
    <a:masterClrMapping/>
  </p:clrMapOvr>
  <p:transition xmlns:p14="http://schemas.microsoft.com/office/powerpoint/2010/mai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3"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9"/>
          <p:cNvSpPr>
            <a:spLocks noGrp="1"/>
          </p:cNvSpPr>
          <p:nvPr>
            <p:ph type="dt" sz="half" idx="25"/>
          </p:nvPr>
        </p:nvSpPr>
        <p:spPr/>
        <p:txBody>
          <a:bodyPr/>
          <a:lstStyle>
            <a:lvl1pPr>
              <a:defRPr/>
            </a:lvl1pPr>
            <a:extLst/>
          </a:lstStyle>
          <a:p>
            <a:pPr>
              <a:defRPr/>
            </a:pPr>
            <a:fld id="{27C9F1C7-D532-B446-B485-2BFE4B1C1E81}"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73463413"/>
      </p:ext>
    </p:extLst>
  </p:cSld>
  <p:clrMapOvr>
    <a:masterClrMapping/>
  </p:clrMapOvr>
  <p:transition xmlns:p14="http://schemas.microsoft.com/office/powerpoint/2010/mai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1"/>
          </p:nvPr>
        </p:nvSpPr>
        <p:spPr>
          <a:xfrm>
            <a:off x="454660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0"/>
          </p:nvPr>
        </p:nvSpPr>
        <p:spPr>
          <a:xfrm>
            <a:off x="234906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p:cNvSpPr>
          <p:nvPr>
            <p:ph type="pic" sz="quarter" idx="32"/>
          </p:nvPr>
        </p:nvSpPr>
        <p:spPr>
          <a:xfrm>
            <a:off x="6740168"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smtClean="0"/>
              <a:t>Click to edit Master text styles</a:t>
            </a:r>
          </a:p>
        </p:txBody>
      </p:sp>
      <p:sp>
        <p:nvSpPr>
          <p:cNvPr id="8" name="Rectangle 7"/>
          <p:cNvSpPr>
            <a:spLocks noGrp="1"/>
          </p:cNvSpPr>
          <p:nvPr>
            <p:ph type="dt" sz="half" idx="33"/>
          </p:nvPr>
        </p:nvSpPr>
        <p:spPr/>
        <p:txBody>
          <a:bodyPr/>
          <a:lstStyle>
            <a:lvl1pPr>
              <a:defRPr/>
            </a:lvl1pPr>
            <a:extLst/>
          </a:lstStyle>
          <a:p>
            <a:pPr>
              <a:defRPr/>
            </a:pPr>
            <a:fld id="{6F539B19-1FB6-F243-BF0B-F80D9712CD1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774533485"/>
      </p:ext>
    </p:extLst>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fld id="{DCBBC08B-7412-FF49-A664-ECA60BC2515E}" type="datetime1">
              <a:rPr lang="en-US" smtClean="0"/>
              <a:t>28/09/18</a:t>
            </a:fld>
            <a:endParaRPr lang="en-US"/>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pPr>
                <a:defRPr/>
              </a:pPr>
              <a:t>‹#›</a:t>
            </a:fld>
            <a:endParaRPr lang="en-US" dirty="0"/>
          </a:p>
        </p:txBody>
      </p:sp>
      <p:sp>
        <p:nvSpPr>
          <p:cNvPr id="9" name="Rectangle 8"/>
          <p:cNvSpPr>
            <a:spLocks noGrp="1"/>
          </p:cNvSpPr>
          <p:nvPr>
            <p:ph type="ftr" sz="quarter" idx="26"/>
          </p:nvPr>
        </p:nvSpPr>
        <p:spPr/>
        <p:txBody>
          <a:bodyPr/>
          <a:lstStyle>
            <a:lvl1pPr>
              <a:defRPr/>
            </a:lvl1pPr>
            <a:extLst/>
          </a:lstStyle>
          <a:p>
            <a:pPr>
              <a:defRPr/>
            </a:pPr>
            <a:endParaRPr lang="en-US"/>
          </a:p>
        </p:txBody>
      </p:sp>
    </p:spTree>
    <p:extLst>
      <p:ext uri="{BB962C8B-B14F-4D97-AF65-F5344CB8AC3E}">
        <p14:creationId xmlns:p14="http://schemas.microsoft.com/office/powerpoint/2010/main" val="1213370904"/>
      </p:ext>
    </p:extLst>
  </p:cSld>
  <p:clrMapOvr>
    <a:masterClrMapping/>
  </p:clrMapOvr>
  <p:transition xmlns:p14="http://schemas.microsoft.com/office/powerpoint/2010/mai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fld id="{7DCCA9B9-4367-9B4B-B031-2B4AD4C9A7D8}"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45438236"/>
      </p:ext>
    </p:extLst>
  </p:cSld>
  <p:clrMapOvr>
    <a:masterClrMapping/>
  </p:clrMapOvr>
  <p:transition xmlns:p14="http://schemas.microsoft.com/office/powerpoint/2010/mai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17"/>
          </p:nvPr>
        </p:nvSpPr>
        <p:spPr>
          <a:xfrm>
            <a:off x="3033848" y="171451"/>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27"/>
          </p:nvPr>
        </p:nvSpPr>
        <p:spPr>
          <a:xfrm>
            <a:off x="5943601"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fld id="{C9144A4B-62CD-D840-A278-8F192D28A423}"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48086733"/>
      </p:ext>
    </p:extLst>
  </p:cSld>
  <p:clrMapOvr>
    <a:masterClrMapping/>
  </p:clrMapOvr>
  <p:transition xmlns:p14="http://schemas.microsoft.com/office/powerpoint/2010/mai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fld id="{54F6B814-D6E8-BB45-B5F4-D13942FB5E2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04793177"/>
      </p:ext>
    </p:extLst>
  </p:cSld>
  <p:clrMapOvr>
    <a:masterClrMapping/>
  </p:clrMapOvr>
  <p:transition xmlns:p14="http://schemas.microsoft.com/office/powerpoint/2010/mai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5"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16"/>
          </p:nvPr>
        </p:nvSpPr>
        <p:spPr/>
        <p:txBody>
          <a:bodyPr/>
          <a:lstStyle>
            <a:lvl1pPr>
              <a:defRPr/>
            </a:lvl1pPr>
            <a:extLst/>
          </a:lstStyle>
          <a:p>
            <a:pPr>
              <a:defRPr/>
            </a:pPr>
            <a:fld id="{387AA5BC-113D-DC47-93D8-C846FE902B7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37128181"/>
      </p:ext>
    </p:extLst>
  </p:cSld>
  <p:clrMapOvr>
    <a:masterClrMapping/>
  </p:clrMapOvr>
  <p:transition xmlns:p14="http://schemas.microsoft.com/office/powerpoint/2010/mai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5"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2"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9" name="Rectangle 8"/>
          <p:cNvSpPr>
            <a:spLocks noGrp="1"/>
          </p:cNvSpPr>
          <p:nvPr>
            <p:ph type="dt" sz="half" idx="17"/>
          </p:nvPr>
        </p:nvSpPr>
        <p:spPr/>
        <p:txBody>
          <a:bodyPr/>
          <a:lstStyle>
            <a:lvl1pPr>
              <a:defRPr/>
            </a:lvl1pPr>
            <a:extLst/>
          </a:lstStyle>
          <a:p>
            <a:pPr>
              <a:defRPr/>
            </a:pPr>
            <a:fld id="{34FB0D06-79D0-224A-85C0-CA1727EEF8B1}"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63907208"/>
      </p:ext>
    </p:extLst>
  </p:cSld>
  <p:clrMapOvr>
    <a:masterClrMapping/>
  </p:clrMapOvr>
  <p:transition xmlns:p14="http://schemas.microsoft.com/office/powerpoint/2010/mai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31"/>
          </p:nvPr>
        </p:nvSpPr>
        <p:spPr/>
        <p:txBody>
          <a:bodyPr/>
          <a:lstStyle>
            <a:lvl1pPr>
              <a:defRPr/>
            </a:lvl1pPr>
            <a:extLst/>
          </a:lstStyle>
          <a:p>
            <a:pPr>
              <a:defRPr/>
            </a:pPr>
            <a:fld id="{3B43B982-7CBF-874D-A63E-F999649AC9D7}"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83901656"/>
      </p:ext>
    </p:extLst>
  </p:cSld>
  <p:clrMapOvr>
    <a:masterClrMapping/>
  </p:clrMapOvr>
  <p:transition xmlns:p14="http://schemas.microsoft.com/office/powerpoint/2010/mai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7"/>
          <p:cNvSpPr>
            <a:spLocks noGrp="1"/>
          </p:cNvSpPr>
          <p:nvPr>
            <p:ph type="dt" sz="half" idx="10"/>
          </p:nvPr>
        </p:nvSpPr>
        <p:spPr/>
        <p:txBody>
          <a:bodyPr/>
          <a:lstStyle>
            <a:lvl1pPr>
              <a:defRPr/>
            </a:lvl1pPr>
            <a:extLst/>
          </a:lstStyle>
          <a:p>
            <a:pPr>
              <a:defRPr/>
            </a:pPr>
            <a:fld id="{DF0CCF16-043D-BC41-B945-1DC9119E8F1C}"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70449112"/>
      </p:ext>
    </p:extLst>
  </p:cSld>
  <p:clrMapOvr>
    <a:masterClrMapping/>
  </p:clrMapOvr>
  <p:transition xmlns:p14="http://schemas.microsoft.com/office/powerpoint/2010/mai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94333"/>
      </p:ext>
    </p:extLst>
  </p:cSld>
  <p:clrMapOvr>
    <a:masterClrMapping/>
  </p:clrMapOvr>
  <p:transition xmlns:p14="http://schemas.microsoft.com/office/powerpoint/2010/mai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ctr"/>
          <a:lstStyle/>
          <a:p>
            <a:pPr algn="ctr"/>
            <a:endParaRPr lang="en-US" sz="3200" i="1">
              <a:solidFill>
                <a:prstClr val="white"/>
              </a:solidFill>
            </a:endParaRPr>
          </a:p>
        </p:txBody>
      </p:sp>
      <p:sp>
        <p:nvSpPr>
          <p:cNvPr id="24" name="Rectangle 7"/>
          <p:cNvSpPr>
            <a:spLocks noGrp="1"/>
          </p:cNvSpPr>
          <p:nvPr>
            <p:ph type="title"/>
          </p:nvPr>
        </p:nvSpPr>
        <p:spPr>
          <a:xfrm>
            <a:off x="228603" y="2971800"/>
            <a:ext cx="8298485" cy="8001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fld id="{A3907437-E953-594D-A634-257D9E2B024E}"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19081498"/>
      </p:ext>
    </p:extLst>
  </p:cSld>
  <p:clrMapOvr>
    <a:masterClrMapping/>
  </p:clrMapOvr>
  <p:transition xmlns:p14="http://schemas.microsoft.com/office/powerpoint/2010/mai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B2A3E57D-BA6E-EE4E-A7D7-944158F6BFF1}"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678557078"/>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17"/>
          </p:nvPr>
        </p:nvSpPr>
        <p:spPr>
          <a:xfrm>
            <a:off x="3033848" y="171451"/>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27"/>
          </p:nvPr>
        </p:nvSpPr>
        <p:spPr>
          <a:xfrm>
            <a:off x="5943601"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fld id="{69A68E83-83A2-8E46-AC03-9DA67AD14185}" type="datetime1">
              <a:rPr lang="en-US" smtClean="0"/>
              <a:t>28/09/18</a:t>
            </a:fld>
            <a:endParaRPr lang="en-US"/>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pPr>
                <a:defRPr/>
              </a:pPr>
              <a:t>‹#›</a:t>
            </a:fld>
            <a:endParaRPr lang="en-US" dirty="0"/>
          </a:p>
        </p:txBody>
      </p:sp>
      <p:sp>
        <p:nvSpPr>
          <p:cNvPr id="10" name="Rectangle 9"/>
          <p:cNvSpPr>
            <a:spLocks noGrp="1"/>
          </p:cNvSpPr>
          <p:nvPr>
            <p:ph type="ftr" sz="quarter" idx="31"/>
          </p:nvPr>
        </p:nvSpPr>
        <p:spPr/>
        <p:txBody>
          <a:bodyPr/>
          <a:lstStyle>
            <a:lvl1pPr>
              <a:defRPr/>
            </a:lvl1pPr>
            <a:extLst/>
          </a:lstStyle>
          <a:p>
            <a:pPr>
              <a:defRPr/>
            </a:pPr>
            <a:endParaRPr lang="en-US"/>
          </a:p>
        </p:txBody>
      </p:sp>
    </p:spTree>
    <p:extLst>
      <p:ext uri="{BB962C8B-B14F-4D97-AF65-F5344CB8AC3E}">
        <p14:creationId xmlns:p14="http://schemas.microsoft.com/office/powerpoint/2010/main" val="411631494"/>
      </p:ext>
    </p:extLst>
  </p:cSld>
  <p:clrMapOvr>
    <a:masterClrMapping/>
  </p:clrMapOvr>
  <p:transition xmlns:p14="http://schemas.microsoft.com/office/powerpoint/2010/mai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7"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38" bIns="9143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128D1FA3-FB74-E043-87F5-9DA72E393437}"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13430435"/>
      </p:ext>
    </p:extLst>
  </p:cSld>
  <p:clrMapOvr>
    <a:masterClrMapping/>
  </p:clrMapOvr>
  <p:transition xmlns:p14="http://schemas.microsoft.com/office/powerpoint/2010/mai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679722716"/>
      </p:ext>
    </p:extLst>
  </p:cSld>
  <p:clrMapOvr>
    <a:masterClrMapping/>
  </p:clrMapOvr>
  <p:transition xmlns:p14="http://schemas.microsoft.com/office/powerpoint/2010/mai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fld id="{13225BD3-B290-DB42-85CD-E2E677ECB42B}"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09458775"/>
      </p:ext>
    </p:extLst>
  </p:cSld>
  <p:clrMapOvr>
    <a:masterClrMapping/>
  </p:clrMapOvr>
  <p:transition xmlns:p14="http://schemas.microsoft.com/office/powerpoint/2010/mai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9"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6"/>
          </p:nvPr>
        </p:nvSpPr>
        <p:spPr/>
        <p:txBody>
          <a:bodyPr/>
          <a:lstStyle>
            <a:lvl1pPr>
              <a:defRPr/>
            </a:lvl1pPr>
            <a:extLst/>
          </a:lstStyle>
          <a:p>
            <a:pPr>
              <a:defRPr/>
            </a:pPr>
            <a:fld id="{18F178F8-A053-064E-9D5D-2C594E7B7C07}"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055815795"/>
      </p:ext>
    </p:extLst>
  </p:cSld>
  <p:clrMapOvr>
    <a:masterClrMapping/>
  </p:clrMapOvr>
  <p:transition xmlns:p14="http://schemas.microsoft.com/office/powerpoint/2010/mai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1"/>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5" name="Rectangle 7"/>
          <p:cNvSpPr>
            <a:spLocks noGrp="1" noChangeAspect="1"/>
          </p:cNvSpPr>
          <p:nvPr>
            <p:ph type="pic" sz="quarter" idx="14"/>
          </p:nvPr>
        </p:nvSpPr>
        <p:spPr>
          <a:xfrm>
            <a:off x="457200" y="1257301"/>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8"/>
          </p:nvPr>
        </p:nvSpPr>
        <p:spPr/>
        <p:txBody>
          <a:bodyPr/>
          <a:lstStyle>
            <a:lvl1pPr>
              <a:defRPr/>
            </a:lvl1pPr>
            <a:extLst/>
          </a:lstStyle>
          <a:p>
            <a:pPr>
              <a:defRPr/>
            </a:pPr>
            <a:fld id="{41B694CF-232A-F54C-BF2E-FE45E4CCCDC0}"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38821489"/>
      </p:ext>
    </p:extLst>
  </p:cSld>
  <p:clrMapOvr>
    <a:masterClrMapping/>
  </p:clrMapOvr>
  <p:transition xmlns:p14="http://schemas.microsoft.com/office/powerpoint/2010/mai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1"/>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body" sz="quarter" idx="13"/>
          </p:nvPr>
        </p:nvSpPr>
        <p:spPr>
          <a:xfrm>
            <a:off x="5141978"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4"/>
          <p:cNvSpPr>
            <a:spLocks noGrp="1"/>
          </p:cNvSpPr>
          <p:nvPr>
            <p:ph type="dt" sz="half" idx="14"/>
          </p:nvPr>
        </p:nvSpPr>
        <p:spPr/>
        <p:txBody>
          <a:bodyPr/>
          <a:lstStyle>
            <a:lvl1pPr>
              <a:defRPr/>
            </a:lvl1pPr>
            <a:extLst/>
          </a:lstStyle>
          <a:p>
            <a:pPr>
              <a:defRPr/>
            </a:pPr>
            <a:fld id="{99FA3354-4814-AC4C-8CDF-7DF5E61D618B}"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657394934"/>
      </p:ext>
    </p:extLst>
  </p:cSld>
  <p:clrMapOvr>
    <a:masterClrMapping/>
  </p:clrMapOvr>
  <p:transition xmlns:p14="http://schemas.microsoft.com/office/powerpoint/2010/mai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7"/>
          <p:cNvSpPr>
            <a:spLocks noGrp="1"/>
          </p:cNvSpPr>
          <p:nvPr>
            <p:ph type="dt" sz="half" idx="16"/>
          </p:nvPr>
        </p:nvSpPr>
        <p:spPr/>
        <p:txBody>
          <a:bodyPr/>
          <a:lstStyle>
            <a:lvl1pPr>
              <a:defRPr/>
            </a:lvl1pPr>
            <a:extLst/>
          </a:lstStyle>
          <a:p>
            <a:pPr>
              <a:defRPr/>
            </a:pPr>
            <a:fld id="{6519240C-5512-9640-A323-6F8F0912A4F2}"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427744189"/>
      </p:ext>
    </p:extLst>
  </p:cSld>
  <p:clrMapOvr>
    <a:masterClrMapping/>
  </p:clrMapOvr>
  <p:transition xmlns:p14="http://schemas.microsoft.com/office/powerpoint/2010/mai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5"/>
          </p:nvPr>
        </p:nvSpPr>
        <p:spPr/>
        <p:txBody>
          <a:bodyPr/>
          <a:lstStyle>
            <a:lvl1pPr>
              <a:defRPr/>
            </a:lvl1pPr>
            <a:extLst/>
          </a:lstStyle>
          <a:p>
            <a:pPr>
              <a:defRPr/>
            </a:pPr>
            <a:fld id="{5734529A-F388-E342-8AE3-DB4EB8245C84}"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890515506"/>
      </p:ext>
    </p:extLst>
  </p:cSld>
  <p:clrMapOvr>
    <a:masterClrMapping/>
  </p:clrMapOvr>
  <p:transition xmlns:p14="http://schemas.microsoft.com/office/powerpoint/2010/mai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fld id="{1EC3F3B3-8AA2-8A48-920E-DA721D92F958}"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372434674"/>
      </p:ext>
    </p:extLst>
  </p:cSld>
  <p:clrMapOvr>
    <a:masterClrMapping/>
  </p:clrMapOvr>
  <p:transition xmlns:p14="http://schemas.microsoft.com/office/powerpoint/2010/mai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smtClean="0"/>
              <a:t>Click to edit Master text styles</a:t>
            </a:r>
          </a:p>
        </p:txBody>
      </p:sp>
      <p:sp>
        <p:nvSpPr>
          <p:cNvPr id="11" name="Rectangle 10"/>
          <p:cNvSpPr>
            <a:spLocks noGrp="1"/>
          </p:cNvSpPr>
          <p:nvPr>
            <p:ph type="dt" sz="half" idx="31"/>
          </p:nvPr>
        </p:nvSpPr>
        <p:spPr/>
        <p:txBody>
          <a:bodyPr/>
          <a:lstStyle>
            <a:lvl1pPr>
              <a:defRPr/>
            </a:lvl1pPr>
            <a:extLst/>
          </a:lstStyle>
          <a:p>
            <a:pPr>
              <a:defRPr/>
            </a:pPr>
            <a:fld id="{24020D79-64D4-E346-B915-50BBC1107F2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30615495"/>
      </p:ext>
    </p:extLst>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fld id="{4554B3EB-605E-E04A-B532-941763280B6E}" type="datetime1">
              <a:rPr lang="en-US" smtClean="0"/>
              <a:t>28/09/18</a:t>
            </a:fld>
            <a:endParaRPr lang="en-US"/>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pPr>
                <a:defRPr/>
              </a:pPr>
              <a:t>‹#›</a:t>
            </a:fld>
            <a:endParaRPr lang="en-US" dirty="0"/>
          </a:p>
        </p:txBody>
      </p:sp>
      <p:sp>
        <p:nvSpPr>
          <p:cNvPr id="9" name="Rectangle 8"/>
          <p:cNvSpPr>
            <a:spLocks noGrp="1"/>
          </p:cNvSpPr>
          <p:nvPr>
            <p:ph type="ftr" sz="quarter" idx="33"/>
          </p:nvPr>
        </p:nvSpPr>
        <p:spPr/>
        <p:txBody>
          <a:bodyPr/>
          <a:lstStyle>
            <a:lvl1pPr>
              <a:defRPr/>
            </a:lvl1pPr>
            <a:extLst/>
          </a:lstStyle>
          <a:p>
            <a:pPr>
              <a:defRPr/>
            </a:pPr>
            <a:endParaRPr lang="en-US"/>
          </a:p>
        </p:txBody>
      </p:sp>
    </p:spTree>
    <p:extLst>
      <p:ext uri="{BB962C8B-B14F-4D97-AF65-F5344CB8AC3E}">
        <p14:creationId xmlns:p14="http://schemas.microsoft.com/office/powerpoint/2010/main" val="162539504"/>
      </p:ext>
    </p:extLst>
  </p:cSld>
  <p:clrMapOvr>
    <a:masterClrMapping/>
  </p:clrMapOvr>
  <p:transition xmlns:p14="http://schemas.microsoft.com/office/powerpoint/2010/mai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3"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9"/>
          <p:cNvSpPr>
            <a:spLocks noGrp="1"/>
          </p:cNvSpPr>
          <p:nvPr>
            <p:ph type="dt" sz="half" idx="25"/>
          </p:nvPr>
        </p:nvSpPr>
        <p:spPr/>
        <p:txBody>
          <a:bodyPr/>
          <a:lstStyle>
            <a:lvl1pPr>
              <a:defRPr/>
            </a:lvl1pPr>
            <a:extLst/>
          </a:lstStyle>
          <a:p>
            <a:pPr>
              <a:defRPr/>
            </a:pPr>
            <a:fld id="{88AA21BC-AF21-2941-8109-89D1511555DC}"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14432757"/>
      </p:ext>
    </p:extLst>
  </p:cSld>
  <p:clrMapOvr>
    <a:masterClrMapping/>
  </p:clrMapOvr>
  <p:transition xmlns:p14="http://schemas.microsoft.com/office/powerpoint/2010/mai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1"/>
          </p:nvPr>
        </p:nvSpPr>
        <p:spPr>
          <a:xfrm>
            <a:off x="454660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0"/>
          </p:nvPr>
        </p:nvSpPr>
        <p:spPr>
          <a:xfrm>
            <a:off x="234906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p:cNvSpPr>
          <p:nvPr>
            <p:ph type="pic" sz="quarter" idx="32"/>
          </p:nvPr>
        </p:nvSpPr>
        <p:spPr>
          <a:xfrm>
            <a:off x="6740168"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smtClean="0"/>
              <a:t>Click to edit Master text styles</a:t>
            </a:r>
          </a:p>
        </p:txBody>
      </p:sp>
      <p:sp>
        <p:nvSpPr>
          <p:cNvPr id="8" name="Rectangle 7"/>
          <p:cNvSpPr>
            <a:spLocks noGrp="1"/>
          </p:cNvSpPr>
          <p:nvPr>
            <p:ph type="dt" sz="half" idx="33"/>
          </p:nvPr>
        </p:nvSpPr>
        <p:spPr/>
        <p:txBody>
          <a:bodyPr/>
          <a:lstStyle>
            <a:lvl1pPr>
              <a:defRPr/>
            </a:lvl1pPr>
            <a:extLst/>
          </a:lstStyle>
          <a:p>
            <a:pPr>
              <a:defRPr/>
            </a:pPr>
            <a:fld id="{52E1EAD3-F9C4-0C42-AA2B-48F188C9BC7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9116865"/>
      </p:ext>
    </p:extLst>
  </p:cSld>
  <p:clrMapOvr>
    <a:masterClrMapping/>
  </p:clrMapOvr>
  <p:transition xmlns:p14="http://schemas.microsoft.com/office/powerpoint/2010/mai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fld id="{F6B7B761-D685-7E49-8B10-603C2384D52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543439421"/>
      </p:ext>
    </p:extLst>
  </p:cSld>
  <p:clrMapOvr>
    <a:masterClrMapping/>
  </p:clrMapOvr>
  <p:transition xmlns:p14="http://schemas.microsoft.com/office/powerpoint/2010/mai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17"/>
          </p:nvPr>
        </p:nvSpPr>
        <p:spPr>
          <a:xfrm>
            <a:off x="3033848" y="171451"/>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27"/>
          </p:nvPr>
        </p:nvSpPr>
        <p:spPr>
          <a:xfrm>
            <a:off x="5943601"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fld id="{70907398-CF12-DE43-9036-C93416C17077}"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790525659"/>
      </p:ext>
    </p:extLst>
  </p:cSld>
  <p:clrMapOvr>
    <a:masterClrMapping/>
  </p:clrMapOvr>
  <p:transition xmlns:p14="http://schemas.microsoft.com/office/powerpoint/2010/mai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fld id="{BAC4BF56-CD20-1849-9543-CC9000DFA277}"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489582630"/>
      </p:ext>
    </p:extLst>
  </p:cSld>
  <p:clrMapOvr>
    <a:masterClrMapping/>
  </p:clrMapOvr>
  <p:transition xmlns:p14="http://schemas.microsoft.com/office/powerpoint/2010/mai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5"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16"/>
          </p:nvPr>
        </p:nvSpPr>
        <p:spPr/>
        <p:txBody>
          <a:bodyPr/>
          <a:lstStyle>
            <a:lvl1pPr>
              <a:defRPr/>
            </a:lvl1pPr>
            <a:extLst/>
          </a:lstStyle>
          <a:p>
            <a:pPr>
              <a:defRPr/>
            </a:pPr>
            <a:fld id="{49E344D1-FF47-424E-BD18-A9ED6BA7CF2B}"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41878076"/>
      </p:ext>
    </p:extLst>
  </p:cSld>
  <p:clrMapOvr>
    <a:masterClrMapping/>
  </p:clrMapOvr>
  <p:transition xmlns:p14="http://schemas.microsoft.com/office/powerpoint/2010/mai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5"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2"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9" name="Rectangle 8"/>
          <p:cNvSpPr>
            <a:spLocks noGrp="1"/>
          </p:cNvSpPr>
          <p:nvPr>
            <p:ph type="dt" sz="half" idx="17"/>
          </p:nvPr>
        </p:nvSpPr>
        <p:spPr/>
        <p:txBody>
          <a:bodyPr/>
          <a:lstStyle>
            <a:lvl1pPr>
              <a:defRPr/>
            </a:lvl1pPr>
            <a:extLst/>
          </a:lstStyle>
          <a:p>
            <a:pPr>
              <a:defRPr/>
            </a:pPr>
            <a:fld id="{10359EF6-F689-9B43-BC69-39739196BA5B}"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844654770"/>
      </p:ext>
    </p:extLst>
  </p:cSld>
  <p:clrMapOvr>
    <a:masterClrMapping/>
  </p:clrMapOvr>
  <p:transition xmlns:p14="http://schemas.microsoft.com/office/powerpoint/2010/mai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31"/>
          </p:nvPr>
        </p:nvSpPr>
        <p:spPr/>
        <p:txBody>
          <a:bodyPr/>
          <a:lstStyle>
            <a:lvl1pPr>
              <a:defRPr/>
            </a:lvl1pPr>
            <a:extLst/>
          </a:lstStyle>
          <a:p>
            <a:pPr>
              <a:defRPr/>
            </a:pPr>
            <a:fld id="{0ECE98F8-66EF-874E-8B6F-B4334D2D84DB}"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177243677"/>
      </p:ext>
    </p:extLst>
  </p:cSld>
  <p:clrMapOvr>
    <a:masterClrMapping/>
  </p:clrMapOvr>
  <p:transition xmlns:p14="http://schemas.microsoft.com/office/powerpoint/2010/mai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7"/>
          <p:cNvSpPr>
            <a:spLocks noGrp="1"/>
          </p:cNvSpPr>
          <p:nvPr>
            <p:ph type="dt" sz="half" idx="10"/>
          </p:nvPr>
        </p:nvSpPr>
        <p:spPr/>
        <p:txBody>
          <a:bodyPr/>
          <a:lstStyle>
            <a:lvl1pPr>
              <a:defRPr/>
            </a:lvl1pPr>
            <a:extLst/>
          </a:lstStyle>
          <a:p>
            <a:pPr>
              <a:defRPr/>
            </a:pPr>
            <a:fld id="{CF7CB4A7-9FDB-1D4B-9D52-D76D582B6E04}"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943712554"/>
      </p:ext>
    </p:extLst>
  </p:cSld>
  <p:clrMapOvr>
    <a:masterClrMapping/>
  </p:clrMapOvr>
  <p:transition xmlns:p14="http://schemas.microsoft.com/office/powerpoint/2010/mai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203508"/>
      </p:ext>
    </p:extLst>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5"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16"/>
          </p:nvPr>
        </p:nvSpPr>
        <p:spPr/>
        <p:txBody>
          <a:bodyPr/>
          <a:lstStyle>
            <a:lvl1pPr>
              <a:defRPr/>
            </a:lvl1pPr>
            <a:extLst/>
          </a:lstStyle>
          <a:p>
            <a:pPr>
              <a:defRPr/>
            </a:pPr>
            <a:fld id="{6A88FB50-1D36-BE4E-8670-760460F58CDC}" type="datetime1">
              <a:rPr lang="en-US" smtClean="0"/>
              <a:t>28/09/18</a:t>
            </a:fld>
            <a:endParaRPr lang="en-US"/>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pPr>
                <a:defRPr/>
              </a:pPr>
              <a:t>‹#›</a:t>
            </a:fld>
            <a:endParaRPr lang="en-US" dirty="0"/>
          </a:p>
        </p:txBody>
      </p:sp>
      <p:sp>
        <p:nvSpPr>
          <p:cNvPr id="8" name="Rectangle 7"/>
          <p:cNvSpPr>
            <a:spLocks noGrp="1"/>
          </p:cNvSpPr>
          <p:nvPr>
            <p:ph type="ftr" sz="quarter" idx="18"/>
          </p:nvPr>
        </p:nvSpPr>
        <p:spPr/>
        <p:txBody>
          <a:bodyPr/>
          <a:lstStyle>
            <a:lvl1pPr>
              <a:defRPr/>
            </a:lvl1pPr>
            <a:extLst/>
          </a:lstStyle>
          <a:p>
            <a:pPr>
              <a:defRPr/>
            </a:pPr>
            <a:endParaRPr lang="en-US"/>
          </a:p>
        </p:txBody>
      </p:sp>
    </p:spTree>
    <p:extLst>
      <p:ext uri="{BB962C8B-B14F-4D97-AF65-F5344CB8AC3E}">
        <p14:creationId xmlns:p14="http://schemas.microsoft.com/office/powerpoint/2010/main" val="3361569725"/>
      </p:ext>
    </p:extLst>
  </p:cSld>
  <p:clrMapOvr>
    <a:masterClrMapping/>
  </p:clrMapOvr>
  <p:transition xmlns:p14="http://schemas.microsoft.com/office/powerpoint/2010/mai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ctr"/>
          <a:lstStyle/>
          <a:p>
            <a:pPr algn="ctr"/>
            <a:endParaRPr lang="en-US" sz="3200" i="1">
              <a:solidFill>
                <a:prstClr val="white"/>
              </a:solidFill>
            </a:endParaRPr>
          </a:p>
        </p:txBody>
      </p:sp>
      <p:sp>
        <p:nvSpPr>
          <p:cNvPr id="24" name="Rectangle 7"/>
          <p:cNvSpPr>
            <a:spLocks noGrp="1"/>
          </p:cNvSpPr>
          <p:nvPr>
            <p:ph type="title"/>
          </p:nvPr>
        </p:nvSpPr>
        <p:spPr>
          <a:xfrm>
            <a:off x="228603" y="2971800"/>
            <a:ext cx="8298485" cy="8001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fld id="{C5929021-EB64-6E43-B76E-18E4A99F6CE7}"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319808760"/>
      </p:ext>
    </p:extLst>
  </p:cSld>
  <p:clrMapOvr>
    <a:masterClrMapping/>
  </p:clrMapOvr>
  <p:transition xmlns:p14="http://schemas.microsoft.com/office/powerpoint/2010/mai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085ABA8A-6D9F-7349-AE11-F04E34C0E047}"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59897212"/>
      </p:ext>
    </p:extLst>
  </p:cSld>
  <p:clrMapOvr>
    <a:masterClrMapping/>
  </p:clrMapOvr>
  <p:transition xmlns:p14="http://schemas.microsoft.com/office/powerpoint/2010/mai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7"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38" bIns="9143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E251FE1E-A655-F746-8FC7-B79BB515222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20546333"/>
      </p:ext>
    </p:extLst>
  </p:cSld>
  <p:clrMapOvr>
    <a:masterClrMapping/>
  </p:clrMapOvr>
  <p:transition xmlns:p14="http://schemas.microsoft.com/office/powerpoint/2010/mai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722121926"/>
      </p:ext>
    </p:extLst>
  </p:cSld>
  <p:clrMapOvr>
    <a:masterClrMapping/>
  </p:clrMapOvr>
  <p:transition xmlns:p14="http://schemas.microsoft.com/office/powerpoint/2010/mai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fld id="{EB4E148D-772F-5949-B7DD-0B65745E9F92}"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125585055"/>
      </p:ext>
    </p:extLst>
  </p:cSld>
  <p:clrMapOvr>
    <a:masterClrMapping/>
  </p:clrMapOvr>
  <p:transition xmlns:p14="http://schemas.microsoft.com/office/powerpoint/2010/mai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9"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6"/>
          </p:nvPr>
        </p:nvSpPr>
        <p:spPr/>
        <p:txBody>
          <a:bodyPr/>
          <a:lstStyle>
            <a:lvl1pPr>
              <a:defRPr/>
            </a:lvl1pPr>
            <a:extLst/>
          </a:lstStyle>
          <a:p>
            <a:pPr>
              <a:defRPr/>
            </a:pPr>
            <a:fld id="{F20A6BA1-DAC7-EA42-B322-D3BEE4C1C421}"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545095035"/>
      </p:ext>
    </p:extLst>
  </p:cSld>
  <p:clrMapOvr>
    <a:masterClrMapping/>
  </p:clrMapOvr>
  <p:transition xmlns:p14="http://schemas.microsoft.com/office/powerpoint/2010/mai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1"/>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5" name="Rectangle 7"/>
          <p:cNvSpPr>
            <a:spLocks noGrp="1" noChangeAspect="1"/>
          </p:cNvSpPr>
          <p:nvPr>
            <p:ph type="pic" sz="quarter" idx="14"/>
          </p:nvPr>
        </p:nvSpPr>
        <p:spPr>
          <a:xfrm>
            <a:off x="457200" y="1257301"/>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8"/>
          </p:nvPr>
        </p:nvSpPr>
        <p:spPr/>
        <p:txBody>
          <a:bodyPr/>
          <a:lstStyle>
            <a:lvl1pPr>
              <a:defRPr/>
            </a:lvl1pPr>
            <a:extLst/>
          </a:lstStyle>
          <a:p>
            <a:pPr>
              <a:defRPr/>
            </a:pPr>
            <a:fld id="{4FF6800D-5F5E-7848-9BC6-01931A8AB773}"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824365609"/>
      </p:ext>
    </p:extLst>
  </p:cSld>
  <p:clrMapOvr>
    <a:masterClrMapping/>
  </p:clrMapOvr>
  <p:transition xmlns:p14="http://schemas.microsoft.com/office/powerpoint/2010/mai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1"/>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body" sz="quarter" idx="13"/>
          </p:nvPr>
        </p:nvSpPr>
        <p:spPr>
          <a:xfrm>
            <a:off x="5141978"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4"/>
          <p:cNvSpPr>
            <a:spLocks noGrp="1"/>
          </p:cNvSpPr>
          <p:nvPr>
            <p:ph type="dt" sz="half" idx="14"/>
          </p:nvPr>
        </p:nvSpPr>
        <p:spPr/>
        <p:txBody>
          <a:bodyPr/>
          <a:lstStyle>
            <a:lvl1pPr>
              <a:defRPr/>
            </a:lvl1pPr>
            <a:extLst/>
          </a:lstStyle>
          <a:p>
            <a:pPr>
              <a:defRPr/>
            </a:pPr>
            <a:fld id="{86EA40B4-9FB0-654A-B954-5C476944AF44}"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37767251"/>
      </p:ext>
    </p:extLst>
  </p:cSld>
  <p:clrMapOvr>
    <a:masterClrMapping/>
  </p:clrMapOvr>
  <p:transition xmlns:p14="http://schemas.microsoft.com/office/powerpoint/2010/mai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7"/>
          <p:cNvSpPr>
            <a:spLocks noGrp="1"/>
          </p:cNvSpPr>
          <p:nvPr>
            <p:ph type="dt" sz="half" idx="16"/>
          </p:nvPr>
        </p:nvSpPr>
        <p:spPr/>
        <p:txBody>
          <a:bodyPr/>
          <a:lstStyle>
            <a:lvl1pPr>
              <a:defRPr/>
            </a:lvl1pPr>
            <a:extLst/>
          </a:lstStyle>
          <a:p>
            <a:pPr>
              <a:defRPr/>
            </a:pPr>
            <a:fld id="{9A2C0F8C-2B23-1747-B280-FBD3E6E657F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05582436"/>
      </p:ext>
    </p:extLst>
  </p:cSld>
  <p:clrMapOvr>
    <a:masterClrMapping/>
  </p:clrMapOvr>
  <p:transition xmlns:p14="http://schemas.microsoft.com/office/powerpoint/2010/mai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5"/>
          </p:nvPr>
        </p:nvSpPr>
        <p:spPr/>
        <p:txBody>
          <a:bodyPr/>
          <a:lstStyle>
            <a:lvl1pPr>
              <a:defRPr/>
            </a:lvl1pPr>
            <a:extLst/>
          </a:lstStyle>
          <a:p>
            <a:pPr>
              <a:defRPr/>
            </a:pPr>
            <a:fld id="{8A038387-8F7A-0148-893E-BB62DA9BEBE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421860291"/>
      </p:ext>
    </p:extLst>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5"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2"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9" name="Rectangle 8"/>
          <p:cNvSpPr>
            <a:spLocks noGrp="1"/>
          </p:cNvSpPr>
          <p:nvPr>
            <p:ph type="dt" sz="half" idx="17"/>
          </p:nvPr>
        </p:nvSpPr>
        <p:spPr/>
        <p:txBody>
          <a:bodyPr/>
          <a:lstStyle>
            <a:lvl1pPr>
              <a:defRPr/>
            </a:lvl1pPr>
            <a:extLst/>
          </a:lstStyle>
          <a:p>
            <a:pPr>
              <a:defRPr/>
            </a:pPr>
            <a:fld id="{41587C8A-34BE-6949-A323-40AD4DEA97FE}" type="datetime1">
              <a:rPr lang="en-US" smtClean="0"/>
              <a:t>28/09/18</a:t>
            </a:fld>
            <a:endParaRPr lang="en-US"/>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pPr>
                <a:defRPr/>
              </a:pPr>
              <a:t>‹#›</a:t>
            </a:fld>
            <a:endParaRPr lang="en-US" dirty="0"/>
          </a:p>
        </p:txBody>
      </p:sp>
      <p:sp>
        <p:nvSpPr>
          <p:cNvPr id="11" name="Rectangle 10"/>
          <p:cNvSpPr>
            <a:spLocks noGrp="1"/>
          </p:cNvSpPr>
          <p:nvPr>
            <p:ph type="ftr" sz="quarter" idx="19"/>
          </p:nvPr>
        </p:nvSpPr>
        <p:spPr/>
        <p:txBody>
          <a:bodyPr/>
          <a:lstStyle>
            <a:lvl1pPr>
              <a:defRPr/>
            </a:lvl1pPr>
            <a:extLst/>
          </a:lstStyle>
          <a:p>
            <a:pPr>
              <a:defRPr/>
            </a:pPr>
            <a:endParaRPr lang="en-US"/>
          </a:p>
        </p:txBody>
      </p:sp>
    </p:spTree>
    <p:extLst>
      <p:ext uri="{BB962C8B-B14F-4D97-AF65-F5344CB8AC3E}">
        <p14:creationId xmlns:p14="http://schemas.microsoft.com/office/powerpoint/2010/main" val="88634486"/>
      </p:ext>
    </p:extLst>
  </p:cSld>
  <p:clrMapOvr>
    <a:masterClrMapping/>
  </p:clrMapOvr>
  <p:transition xmlns:p14="http://schemas.microsoft.com/office/powerpoint/2010/mai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fld id="{F85EAE41-CB91-504D-8590-47F24DCC7B5C}"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509602510"/>
      </p:ext>
    </p:extLst>
  </p:cSld>
  <p:clrMapOvr>
    <a:masterClrMapping/>
  </p:clrMapOvr>
  <p:transition xmlns:p14="http://schemas.microsoft.com/office/powerpoint/2010/mai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smtClean="0"/>
              <a:t>Click to edit Master text styles</a:t>
            </a:r>
          </a:p>
        </p:txBody>
      </p:sp>
      <p:sp>
        <p:nvSpPr>
          <p:cNvPr id="11" name="Rectangle 10"/>
          <p:cNvSpPr>
            <a:spLocks noGrp="1"/>
          </p:cNvSpPr>
          <p:nvPr>
            <p:ph type="dt" sz="half" idx="31"/>
          </p:nvPr>
        </p:nvSpPr>
        <p:spPr/>
        <p:txBody>
          <a:bodyPr/>
          <a:lstStyle>
            <a:lvl1pPr>
              <a:defRPr/>
            </a:lvl1pPr>
            <a:extLst/>
          </a:lstStyle>
          <a:p>
            <a:pPr>
              <a:defRPr/>
            </a:pPr>
            <a:fld id="{9138B67A-8963-B144-8C7A-FB1297016B46}"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309496115"/>
      </p:ext>
    </p:extLst>
  </p:cSld>
  <p:clrMapOvr>
    <a:masterClrMapping/>
  </p:clrMapOvr>
  <p:transition xmlns:p14="http://schemas.microsoft.com/office/powerpoint/2010/mai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3"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9"/>
          <p:cNvSpPr>
            <a:spLocks noGrp="1"/>
          </p:cNvSpPr>
          <p:nvPr>
            <p:ph type="dt" sz="half" idx="25"/>
          </p:nvPr>
        </p:nvSpPr>
        <p:spPr/>
        <p:txBody>
          <a:bodyPr/>
          <a:lstStyle>
            <a:lvl1pPr>
              <a:defRPr/>
            </a:lvl1pPr>
            <a:extLst/>
          </a:lstStyle>
          <a:p>
            <a:pPr>
              <a:defRPr/>
            </a:pPr>
            <a:fld id="{31AE0543-A9C2-9647-8B14-0B4ADEF8EAC2}"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96845975"/>
      </p:ext>
    </p:extLst>
  </p:cSld>
  <p:clrMapOvr>
    <a:masterClrMapping/>
  </p:clrMapOvr>
  <p:transition xmlns:p14="http://schemas.microsoft.com/office/powerpoint/2010/mai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1"/>
          </p:nvPr>
        </p:nvSpPr>
        <p:spPr>
          <a:xfrm>
            <a:off x="454660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0"/>
          </p:nvPr>
        </p:nvSpPr>
        <p:spPr>
          <a:xfrm>
            <a:off x="234906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p:cNvSpPr>
          <p:nvPr>
            <p:ph type="pic" sz="quarter" idx="32"/>
          </p:nvPr>
        </p:nvSpPr>
        <p:spPr>
          <a:xfrm>
            <a:off x="6740168"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smtClean="0"/>
              <a:t>Click to edit Master text styles</a:t>
            </a:r>
          </a:p>
        </p:txBody>
      </p:sp>
      <p:sp>
        <p:nvSpPr>
          <p:cNvPr id="8" name="Rectangle 7"/>
          <p:cNvSpPr>
            <a:spLocks noGrp="1"/>
          </p:cNvSpPr>
          <p:nvPr>
            <p:ph type="dt" sz="half" idx="33"/>
          </p:nvPr>
        </p:nvSpPr>
        <p:spPr/>
        <p:txBody>
          <a:bodyPr/>
          <a:lstStyle>
            <a:lvl1pPr>
              <a:defRPr/>
            </a:lvl1pPr>
            <a:extLst/>
          </a:lstStyle>
          <a:p>
            <a:pPr>
              <a:defRPr/>
            </a:pPr>
            <a:fld id="{53073F1D-25A2-F844-81A3-2F56203DEA5C}"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302650202"/>
      </p:ext>
    </p:extLst>
  </p:cSld>
  <p:clrMapOvr>
    <a:masterClrMapping/>
  </p:clrMapOvr>
  <p:transition xmlns:p14="http://schemas.microsoft.com/office/powerpoint/2010/mai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fld id="{CE972669-E221-2C41-A991-2D5A1E6501E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04946409"/>
      </p:ext>
    </p:extLst>
  </p:cSld>
  <p:clrMapOvr>
    <a:masterClrMapping/>
  </p:clrMapOvr>
  <p:transition xmlns:p14="http://schemas.microsoft.com/office/powerpoint/2010/mai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17"/>
          </p:nvPr>
        </p:nvSpPr>
        <p:spPr>
          <a:xfrm>
            <a:off x="3033848" y="171451"/>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27"/>
          </p:nvPr>
        </p:nvSpPr>
        <p:spPr>
          <a:xfrm>
            <a:off x="5943601"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fld id="{03D45859-4178-974E-A2C1-CB47DDD5BED1}"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722487325"/>
      </p:ext>
    </p:extLst>
  </p:cSld>
  <p:clrMapOvr>
    <a:masterClrMapping/>
  </p:clrMapOvr>
  <p:transition xmlns:p14="http://schemas.microsoft.com/office/powerpoint/2010/mai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fld id="{8098AFF4-E3AC-1D4B-94FF-BF059D8506A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277623500"/>
      </p:ext>
    </p:extLst>
  </p:cSld>
  <p:clrMapOvr>
    <a:masterClrMapping/>
  </p:clrMapOvr>
  <p:transition xmlns:p14="http://schemas.microsoft.com/office/powerpoint/2010/mai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5"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16"/>
          </p:nvPr>
        </p:nvSpPr>
        <p:spPr/>
        <p:txBody>
          <a:bodyPr/>
          <a:lstStyle>
            <a:lvl1pPr>
              <a:defRPr/>
            </a:lvl1pPr>
            <a:extLst/>
          </a:lstStyle>
          <a:p>
            <a:pPr>
              <a:defRPr/>
            </a:pPr>
            <a:fld id="{2DB27925-4E8A-8540-8316-FAA5858B92F3}"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743151454"/>
      </p:ext>
    </p:extLst>
  </p:cSld>
  <p:clrMapOvr>
    <a:masterClrMapping/>
  </p:clrMapOvr>
  <p:transition xmlns:p14="http://schemas.microsoft.com/office/powerpoint/2010/mai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5"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2"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9" name="Rectangle 8"/>
          <p:cNvSpPr>
            <a:spLocks noGrp="1"/>
          </p:cNvSpPr>
          <p:nvPr>
            <p:ph type="dt" sz="half" idx="17"/>
          </p:nvPr>
        </p:nvSpPr>
        <p:spPr/>
        <p:txBody>
          <a:bodyPr/>
          <a:lstStyle>
            <a:lvl1pPr>
              <a:defRPr/>
            </a:lvl1pPr>
            <a:extLst/>
          </a:lstStyle>
          <a:p>
            <a:pPr>
              <a:defRPr/>
            </a:pPr>
            <a:fld id="{7E8D9D65-0559-FD43-8EC7-BAC91DECE8B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39383024"/>
      </p:ext>
    </p:extLst>
  </p:cSld>
  <p:clrMapOvr>
    <a:masterClrMapping/>
  </p:clrMapOvr>
  <p:transition xmlns:p14="http://schemas.microsoft.com/office/powerpoint/2010/mai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31"/>
          </p:nvPr>
        </p:nvSpPr>
        <p:spPr/>
        <p:txBody>
          <a:bodyPr/>
          <a:lstStyle>
            <a:lvl1pPr>
              <a:defRPr/>
            </a:lvl1pPr>
            <a:extLst/>
          </a:lstStyle>
          <a:p>
            <a:pPr>
              <a:defRPr/>
            </a:pPr>
            <a:fld id="{15A159D2-0930-764F-AD59-784B9BA8251C}"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8460590"/>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39247649-86CB-3049-AA9E-CC090C65BA8B}" type="datetime1">
              <a:rPr lang="en-US" smtClean="0"/>
              <a:t>28/09/18</a:t>
            </a:fld>
            <a:endParaRPr lang="en-US"/>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pPr>
                <a:defRPr/>
              </a:pPr>
              <a:t>‹#›</a:t>
            </a:fld>
            <a:endParaRPr lang="en-US" dirty="0"/>
          </a:p>
        </p:txBody>
      </p:sp>
      <p:sp>
        <p:nvSpPr>
          <p:cNvPr id="8" name="Rectangle 7"/>
          <p:cNvSpPr>
            <a:spLocks noGrp="1"/>
          </p:cNvSpPr>
          <p:nvPr>
            <p:ph type="ftr" sz="quarter" idx="14"/>
          </p:nvPr>
        </p:nvSpPr>
        <p:spPr/>
        <p:txBody>
          <a:bodyPr/>
          <a:lstStyle>
            <a:lvl1pPr>
              <a:defRPr/>
            </a:lvl1pPr>
            <a:extLst/>
          </a:lstStyle>
          <a:p>
            <a:pPr>
              <a:defRPr/>
            </a:pPr>
            <a:endParaRPr lang="en-US"/>
          </a:p>
        </p:txBody>
      </p:sp>
    </p:spTree>
    <p:extLst>
      <p:ext uri="{BB962C8B-B14F-4D97-AF65-F5344CB8AC3E}">
        <p14:creationId xmlns:p14="http://schemas.microsoft.com/office/powerpoint/2010/main" val="162718356"/>
      </p:ext>
    </p:extLst>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31"/>
          </p:nvPr>
        </p:nvSpPr>
        <p:spPr/>
        <p:txBody>
          <a:bodyPr/>
          <a:lstStyle>
            <a:lvl1pPr>
              <a:defRPr/>
            </a:lvl1pPr>
            <a:extLst/>
          </a:lstStyle>
          <a:p>
            <a:pPr>
              <a:defRPr/>
            </a:pPr>
            <a:fld id="{60C125F0-4C1B-DE43-B328-933239765777}" type="datetime1">
              <a:rPr lang="en-US" smtClean="0"/>
              <a:t>28/09/18</a:t>
            </a:fld>
            <a:endParaRPr lang="en-US"/>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pPr>
                <a:defRPr/>
              </a:pPr>
              <a:t>‹#›</a:t>
            </a:fld>
            <a:endParaRPr lang="en-US" dirty="0"/>
          </a:p>
        </p:txBody>
      </p:sp>
      <p:sp>
        <p:nvSpPr>
          <p:cNvPr id="7" name="Rectangle 6"/>
          <p:cNvSpPr>
            <a:spLocks noGrp="1"/>
          </p:cNvSpPr>
          <p:nvPr>
            <p:ph type="ftr" sz="quarter" idx="33"/>
          </p:nvPr>
        </p:nvSpPr>
        <p:spPr/>
        <p:txBody>
          <a:bodyPr/>
          <a:lstStyle>
            <a:lvl1pPr>
              <a:defRPr/>
            </a:lvl1pPr>
            <a:extLst/>
          </a:lstStyle>
          <a:p>
            <a:pPr>
              <a:defRPr/>
            </a:pPr>
            <a:endParaRPr lang="en-US"/>
          </a:p>
        </p:txBody>
      </p:sp>
    </p:spTree>
    <p:extLst>
      <p:ext uri="{BB962C8B-B14F-4D97-AF65-F5344CB8AC3E}">
        <p14:creationId xmlns:p14="http://schemas.microsoft.com/office/powerpoint/2010/main" val="4245228107"/>
      </p:ext>
    </p:extLst>
  </p:cSld>
  <p:clrMapOvr>
    <a:masterClrMapping/>
  </p:clrMapOvr>
  <p:transition xmlns:p14="http://schemas.microsoft.com/office/powerpoint/2010/mai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7"/>
          <p:cNvSpPr>
            <a:spLocks noGrp="1"/>
          </p:cNvSpPr>
          <p:nvPr>
            <p:ph type="dt" sz="half" idx="10"/>
          </p:nvPr>
        </p:nvSpPr>
        <p:spPr/>
        <p:txBody>
          <a:bodyPr/>
          <a:lstStyle>
            <a:lvl1pPr>
              <a:defRPr/>
            </a:lvl1pPr>
            <a:extLst/>
          </a:lstStyle>
          <a:p>
            <a:pPr>
              <a:defRPr/>
            </a:pPr>
            <a:fld id="{FF8EB421-4AC4-144D-9E47-F19A1DE49E08}"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937994610"/>
      </p:ext>
    </p:extLst>
  </p:cSld>
  <p:clrMapOvr>
    <a:masterClrMapping/>
  </p:clrMapOvr>
  <p:transition xmlns:p14="http://schemas.microsoft.com/office/powerpoint/2010/mai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558591"/>
      </p:ext>
    </p:extLst>
  </p:cSld>
  <p:clrMapOvr>
    <a:masterClrMapping/>
  </p:clrMapOvr>
  <p:transition xmlns:p14="http://schemas.microsoft.com/office/powerpoint/2010/mai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ctr"/>
          <a:lstStyle/>
          <a:p>
            <a:pPr algn="ctr"/>
            <a:endParaRPr lang="en-US" sz="3200" i="1">
              <a:solidFill>
                <a:prstClr val="white"/>
              </a:solidFill>
            </a:endParaRPr>
          </a:p>
        </p:txBody>
      </p:sp>
      <p:sp>
        <p:nvSpPr>
          <p:cNvPr id="24" name="Rectangle 7"/>
          <p:cNvSpPr>
            <a:spLocks noGrp="1"/>
          </p:cNvSpPr>
          <p:nvPr>
            <p:ph type="title"/>
          </p:nvPr>
        </p:nvSpPr>
        <p:spPr>
          <a:xfrm>
            <a:off x="228603" y="2971800"/>
            <a:ext cx="8298485" cy="8001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fld id="{1FDA4420-086D-CD4B-B7C8-E974CAE51F9C}"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814513418"/>
      </p:ext>
    </p:extLst>
  </p:cSld>
  <p:clrMapOvr>
    <a:masterClrMapping/>
  </p:clrMapOvr>
  <p:transition xmlns:p14="http://schemas.microsoft.com/office/powerpoint/2010/mai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B9BDCA70-2B25-B14B-896B-621547A07842}"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437420150"/>
      </p:ext>
    </p:extLst>
  </p:cSld>
  <p:clrMapOvr>
    <a:masterClrMapping/>
  </p:clrMapOvr>
  <p:transition xmlns:p14="http://schemas.microsoft.com/office/powerpoint/2010/mai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7"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38" bIns="9143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D51386D2-17B9-8641-9A88-158795109A44}"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29409332"/>
      </p:ext>
    </p:extLst>
  </p:cSld>
  <p:clrMapOvr>
    <a:masterClrMapping/>
  </p:clrMapOvr>
  <p:transition xmlns:p14="http://schemas.microsoft.com/office/powerpoint/2010/mai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96723303"/>
      </p:ext>
    </p:extLst>
  </p:cSld>
  <p:clrMapOvr>
    <a:masterClrMapping/>
  </p:clrMapOvr>
  <p:transition xmlns:p14="http://schemas.microsoft.com/office/powerpoint/2010/mai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fld id="{2A8E8D58-4B63-6545-90BB-5A2D768BCBB3}"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824120566"/>
      </p:ext>
    </p:extLst>
  </p:cSld>
  <p:clrMapOvr>
    <a:masterClrMapping/>
  </p:clrMapOvr>
  <p:transition xmlns:p14="http://schemas.microsoft.com/office/powerpoint/2010/mai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9"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6"/>
          </p:nvPr>
        </p:nvSpPr>
        <p:spPr/>
        <p:txBody>
          <a:bodyPr/>
          <a:lstStyle>
            <a:lvl1pPr>
              <a:defRPr/>
            </a:lvl1pPr>
            <a:extLst/>
          </a:lstStyle>
          <a:p>
            <a:pPr>
              <a:defRPr/>
            </a:pPr>
            <a:fld id="{B78FB8B2-08FF-7243-A5E0-7C46256969D6}"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439524092"/>
      </p:ext>
    </p:extLst>
  </p:cSld>
  <p:clrMapOvr>
    <a:masterClrMapping/>
  </p:clrMapOvr>
  <p:transition xmlns:p14="http://schemas.microsoft.com/office/powerpoint/2010/mai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1"/>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5" name="Rectangle 7"/>
          <p:cNvSpPr>
            <a:spLocks noGrp="1" noChangeAspect="1"/>
          </p:cNvSpPr>
          <p:nvPr>
            <p:ph type="pic" sz="quarter" idx="14"/>
          </p:nvPr>
        </p:nvSpPr>
        <p:spPr>
          <a:xfrm>
            <a:off x="457200" y="1257301"/>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8"/>
          </p:nvPr>
        </p:nvSpPr>
        <p:spPr/>
        <p:txBody>
          <a:bodyPr/>
          <a:lstStyle>
            <a:lvl1pPr>
              <a:defRPr/>
            </a:lvl1pPr>
            <a:extLst/>
          </a:lstStyle>
          <a:p>
            <a:pPr>
              <a:defRPr/>
            </a:pPr>
            <a:fld id="{C8AC7B44-EA1E-284E-BFC2-5B5B853AF55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305276224"/>
      </p:ext>
    </p:extLst>
  </p:cSld>
  <p:clrMapOvr>
    <a:masterClrMapping/>
  </p:clrMapOvr>
  <p:transition xmlns:p14="http://schemas.microsoft.com/office/powerpoint/2010/mai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1"/>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body" sz="quarter" idx="13"/>
          </p:nvPr>
        </p:nvSpPr>
        <p:spPr>
          <a:xfrm>
            <a:off x="5141978"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4"/>
          <p:cNvSpPr>
            <a:spLocks noGrp="1"/>
          </p:cNvSpPr>
          <p:nvPr>
            <p:ph type="dt" sz="half" idx="14"/>
          </p:nvPr>
        </p:nvSpPr>
        <p:spPr/>
        <p:txBody>
          <a:bodyPr/>
          <a:lstStyle>
            <a:lvl1pPr>
              <a:defRPr/>
            </a:lvl1pPr>
            <a:extLst/>
          </a:lstStyle>
          <a:p>
            <a:pPr>
              <a:defRPr/>
            </a:pPr>
            <a:fld id="{241AEF1C-8893-B143-BE2E-FEF8C4F08393}"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39947307"/>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7"/>
          <p:cNvSpPr>
            <a:spLocks noGrp="1"/>
          </p:cNvSpPr>
          <p:nvPr>
            <p:ph type="dt" sz="half" idx="10"/>
          </p:nvPr>
        </p:nvSpPr>
        <p:spPr/>
        <p:txBody>
          <a:bodyPr/>
          <a:lstStyle>
            <a:lvl1pPr>
              <a:defRPr/>
            </a:lvl1pPr>
            <a:extLst/>
          </a:lstStyle>
          <a:p>
            <a:pPr>
              <a:defRPr/>
            </a:pPr>
            <a:fld id="{A529C22A-52AA-0349-8E1A-33678E7AD1C8}" type="datetime1">
              <a:rPr lang="en-US" smtClean="0"/>
              <a:t>28/09/18</a:t>
            </a:fld>
            <a:endParaRPr lang="en-US"/>
          </a:p>
        </p:txBody>
      </p:sp>
      <p:sp>
        <p:nvSpPr>
          <p:cNvPr id="5" name="Rectangle 19"/>
          <p:cNvSpPr>
            <a:spLocks noGrp="1"/>
          </p:cNvSpPr>
          <p:nvPr>
            <p:ph type="ftr" sz="quarter" idx="11"/>
          </p:nvPr>
        </p:nvSpPr>
        <p:spPr/>
        <p:txBody>
          <a:bodyPr/>
          <a:lstStyle>
            <a:lvl1pPr>
              <a:defRPr/>
            </a:lvl1pPr>
            <a:extLst/>
          </a:lstStyle>
          <a:p>
            <a:pPr>
              <a:defRPr/>
            </a:pPr>
            <a:endParaRPr lang="en-US"/>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pPr>
                <a:defRPr/>
              </a:pPr>
              <a:t>‹#›</a:t>
            </a:fld>
            <a:endParaRPr lang="en-US" dirty="0"/>
          </a:p>
        </p:txBody>
      </p:sp>
    </p:spTree>
    <p:extLst>
      <p:ext uri="{BB962C8B-B14F-4D97-AF65-F5344CB8AC3E}">
        <p14:creationId xmlns:p14="http://schemas.microsoft.com/office/powerpoint/2010/main" val="1732965724"/>
      </p:ext>
    </p:extLst>
  </p:cSld>
  <p:clrMapOvr>
    <a:masterClrMapping/>
  </p:clrMapOvr>
  <p:transition xmlns:p14="http://schemas.microsoft.com/office/powerpoint/2010/mai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7"/>
          <p:cNvSpPr>
            <a:spLocks noGrp="1"/>
          </p:cNvSpPr>
          <p:nvPr>
            <p:ph type="dt" sz="half" idx="16"/>
          </p:nvPr>
        </p:nvSpPr>
        <p:spPr/>
        <p:txBody>
          <a:bodyPr/>
          <a:lstStyle>
            <a:lvl1pPr>
              <a:defRPr/>
            </a:lvl1pPr>
            <a:extLst/>
          </a:lstStyle>
          <a:p>
            <a:pPr>
              <a:defRPr/>
            </a:pPr>
            <a:fld id="{271A16A7-2444-4C45-84BC-4F3AA646D84B}"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16888059"/>
      </p:ext>
    </p:extLst>
  </p:cSld>
  <p:clrMapOvr>
    <a:masterClrMapping/>
  </p:clrMapOvr>
  <p:transition xmlns:p14="http://schemas.microsoft.com/office/powerpoint/2010/mai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5"/>
          </p:nvPr>
        </p:nvSpPr>
        <p:spPr/>
        <p:txBody>
          <a:bodyPr/>
          <a:lstStyle>
            <a:lvl1pPr>
              <a:defRPr/>
            </a:lvl1pPr>
            <a:extLst/>
          </a:lstStyle>
          <a:p>
            <a:pPr>
              <a:defRPr/>
            </a:pPr>
            <a:fld id="{1C9ABE2D-0B8F-DB4F-914D-A454267B0E78}"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61548794"/>
      </p:ext>
    </p:extLst>
  </p:cSld>
  <p:clrMapOvr>
    <a:masterClrMapping/>
  </p:clrMapOvr>
  <p:transition xmlns:p14="http://schemas.microsoft.com/office/powerpoint/2010/mai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fld id="{1A633A82-DBD7-EF48-B318-CB5FB9B2CD36}"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818768297"/>
      </p:ext>
    </p:extLst>
  </p:cSld>
  <p:clrMapOvr>
    <a:masterClrMapping/>
  </p:clrMapOvr>
  <p:transition xmlns:p14="http://schemas.microsoft.com/office/powerpoint/2010/mai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smtClean="0"/>
              <a:t>Click to edit Master text styles</a:t>
            </a:r>
          </a:p>
        </p:txBody>
      </p:sp>
      <p:sp>
        <p:nvSpPr>
          <p:cNvPr id="11" name="Rectangle 10"/>
          <p:cNvSpPr>
            <a:spLocks noGrp="1"/>
          </p:cNvSpPr>
          <p:nvPr>
            <p:ph type="dt" sz="half" idx="31"/>
          </p:nvPr>
        </p:nvSpPr>
        <p:spPr/>
        <p:txBody>
          <a:bodyPr/>
          <a:lstStyle>
            <a:lvl1pPr>
              <a:defRPr/>
            </a:lvl1pPr>
            <a:extLst/>
          </a:lstStyle>
          <a:p>
            <a:pPr>
              <a:defRPr/>
            </a:pPr>
            <a:fld id="{1AC5F91A-C0AD-5B4D-AAF7-933A2B3BEDE4}"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343573295"/>
      </p:ext>
    </p:extLst>
  </p:cSld>
  <p:clrMapOvr>
    <a:masterClrMapping/>
  </p:clrMapOvr>
  <p:transition xmlns:p14="http://schemas.microsoft.com/office/powerpoint/2010/mai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3"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9"/>
          <p:cNvSpPr>
            <a:spLocks noGrp="1"/>
          </p:cNvSpPr>
          <p:nvPr>
            <p:ph type="dt" sz="half" idx="25"/>
          </p:nvPr>
        </p:nvSpPr>
        <p:spPr/>
        <p:txBody>
          <a:bodyPr/>
          <a:lstStyle>
            <a:lvl1pPr>
              <a:defRPr/>
            </a:lvl1pPr>
            <a:extLst/>
          </a:lstStyle>
          <a:p>
            <a:pPr>
              <a:defRPr/>
            </a:pPr>
            <a:fld id="{6025C2CB-FD6C-5543-857D-135ECCB74F9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39197785"/>
      </p:ext>
    </p:extLst>
  </p:cSld>
  <p:clrMapOvr>
    <a:masterClrMapping/>
  </p:clrMapOvr>
  <p:transition xmlns:p14="http://schemas.microsoft.com/office/powerpoint/2010/mai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1"/>
          </p:nvPr>
        </p:nvSpPr>
        <p:spPr>
          <a:xfrm>
            <a:off x="454660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0"/>
          </p:nvPr>
        </p:nvSpPr>
        <p:spPr>
          <a:xfrm>
            <a:off x="234906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p:cNvSpPr>
          <p:nvPr>
            <p:ph type="pic" sz="quarter" idx="32"/>
          </p:nvPr>
        </p:nvSpPr>
        <p:spPr>
          <a:xfrm>
            <a:off x="6740168"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smtClean="0"/>
              <a:t>Click to edit Master text styles</a:t>
            </a:r>
          </a:p>
        </p:txBody>
      </p:sp>
      <p:sp>
        <p:nvSpPr>
          <p:cNvPr id="8" name="Rectangle 7"/>
          <p:cNvSpPr>
            <a:spLocks noGrp="1"/>
          </p:cNvSpPr>
          <p:nvPr>
            <p:ph type="dt" sz="half" idx="33"/>
          </p:nvPr>
        </p:nvSpPr>
        <p:spPr/>
        <p:txBody>
          <a:bodyPr/>
          <a:lstStyle>
            <a:lvl1pPr>
              <a:defRPr/>
            </a:lvl1pPr>
            <a:extLst/>
          </a:lstStyle>
          <a:p>
            <a:pPr>
              <a:defRPr/>
            </a:pPr>
            <a:fld id="{EA0727FC-C8CF-6243-978A-1EDF1862DE41}"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614266877"/>
      </p:ext>
    </p:extLst>
  </p:cSld>
  <p:clrMapOvr>
    <a:masterClrMapping/>
  </p:clrMapOvr>
  <p:transition xmlns:p14="http://schemas.microsoft.com/office/powerpoint/2010/mai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fld id="{9E984B6F-C548-8C41-A22E-EC1D4B0BB8C1}"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282758713"/>
      </p:ext>
    </p:extLst>
  </p:cSld>
  <p:clrMapOvr>
    <a:masterClrMapping/>
  </p:clrMapOvr>
  <p:transition xmlns:p14="http://schemas.microsoft.com/office/powerpoint/2010/mai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17"/>
          </p:nvPr>
        </p:nvSpPr>
        <p:spPr>
          <a:xfrm>
            <a:off x="3033848" y="171451"/>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27"/>
          </p:nvPr>
        </p:nvSpPr>
        <p:spPr>
          <a:xfrm>
            <a:off x="5943601"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fld id="{485E80F9-ECEC-AF4D-8FBA-90607279232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550915577"/>
      </p:ext>
    </p:extLst>
  </p:cSld>
  <p:clrMapOvr>
    <a:masterClrMapping/>
  </p:clrMapOvr>
  <p:transition xmlns:p14="http://schemas.microsoft.com/office/powerpoint/2010/mai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fld id="{086056A0-4243-834E-A97C-71A116C0E6F8}"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701614543"/>
      </p:ext>
    </p:extLst>
  </p:cSld>
  <p:clrMapOvr>
    <a:masterClrMapping/>
  </p:clrMapOvr>
  <p:transition xmlns:p14="http://schemas.microsoft.com/office/powerpoint/2010/mai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5"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16"/>
          </p:nvPr>
        </p:nvSpPr>
        <p:spPr/>
        <p:txBody>
          <a:bodyPr/>
          <a:lstStyle>
            <a:lvl1pPr>
              <a:defRPr/>
            </a:lvl1pPr>
            <a:extLst/>
          </a:lstStyle>
          <a:p>
            <a:pPr>
              <a:defRPr/>
            </a:pPr>
            <a:fld id="{659E4AB9-1820-024B-BCE8-3962E624DD5C}"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11390666"/>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545977"/>
      </p:ext>
    </p:extLst>
  </p:cSld>
  <p:clrMapOvr>
    <a:masterClrMapping/>
  </p:clrMapOvr>
  <p:transition xmlns:p14="http://schemas.microsoft.com/office/powerpoint/2010/mai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5"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2"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9" name="Rectangle 8"/>
          <p:cNvSpPr>
            <a:spLocks noGrp="1"/>
          </p:cNvSpPr>
          <p:nvPr>
            <p:ph type="dt" sz="half" idx="17"/>
          </p:nvPr>
        </p:nvSpPr>
        <p:spPr/>
        <p:txBody>
          <a:bodyPr/>
          <a:lstStyle>
            <a:lvl1pPr>
              <a:defRPr/>
            </a:lvl1pPr>
            <a:extLst/>
          </a:lstStyle>
          <a:p>
            <a:pPr>
              <a:defRPr/>
            </a:pPr>
            <a:fld id="{37D370A6-75B3-AD43-A8E4-50EC94F05EC0}"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327682820"/>
      </p:ext>
    </p:extLst>
  </p:cSld>
  <p:clrMapOvr>
    <a:masterClrMapping/>
  </p:clrMapOvr>
  <p:transition xmlns:p14="http://schemas.microsoft.com/office/powerpoint/2010/mai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31"/>
          </p:nvPr>
        </p:nvSpPr>
        <p:spPr/>
        <p:txBody>
          <a:bodyPr/>
          <a:lstStyle>
            <a:lvl1pPr>
              <a:defRPr/>
            </a:lvl1pPr>
            <a:extLst/>
          </a:lstStyle>
          <a:p>
            <a:pPr>
              <a:defRPr/>
            </a:pPr>
            <a:fld id="{664C3089-92B6-7A49-8324-5E15CDCF7071}"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691126074"/>
      </p:ext>
    </p:extLst>
  </p:cSld>
  <p:clrMapOvr>
    <a:masterClrMapping/>
  </p:clrMapOvr>
  <p:transition xmlns:p14="http://schemas.microsoft.com/office/powerpoint/2010/mai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7"/>
          <p:cNvSpPr>
            <a:spLocks noGrp="1"/>
          </p:cNvSpPr>
          <p:nvPr>
            <p:ph type="dt" sz="half" idx="10"/>
          </p:nvPr>
        </p:nvSpPr>
        <p:spPr/>
        <p:txBody>
          <a:bodyPr/>
          <a:lstStyle>
            <a:lvl1pPr>
              <a:defRPr/>
            </a:lvl1pPr>
            <a:extLst/>
          </a:lstStyle>
          <a:p>
            <a:pPr>
              <a:defRPr/>
            </a:pPr>
            <a:fld id="{20C8785B-D286-8842-9B5C-3393B8D5A682}"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640459854"/>
      </p:ext>
    </p:extLst>
  </p:cSld>
  <p:clrMapOvr>
    <a:masterClrMapping/>
  </p:clrMapOvr>
  <p:transition xmlns:p14="http://schemas.microsoft.com/office/powerpoint/2010/mai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415307"/>
      </p:ext>
    </p:extLst>
  </p:cSld>
  <p:clrMapOvr>
    <a:masterClrMapping/>
  </p:clrMapOvr>
  <p:transition xmlns:p14="http://schemas.microsoft.com/office/powerpoint/2010/mai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ctr"/>
          <a:lstStyle/>
          <a:p>
            <a:pPr algn="ctr"/>
            <a:endParaRPr lang="en-US" sz="3200" i="1">
              <a:solidFill>
                <a:prstClr val="white"/>
              </a:solidFill>
            </a:endParaRPr>
          </a:p>
        </p:txBody>
      </p:sp>
      <p:sp>
        <p:nvSpPr>
          <p:cNvPr id="24" name="Rectangle 7"/>
          <p:cNvSpPr>
            <a:spLocks noGrp="1"/>
          </p:cNvSpPr>
          <p:nvPr>
            <p:ph type="title"/>
          </p:nvPr>
        </p:nvSpPr>
        <p:spPr>
          <a:xfrm>
            <a:off x="228603" y="2971800"/>
            <a:ext cx="8298485" cy="8001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fld id="{5CC879EA-6B16-C842-8627-C9AEBA46D350}"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75609685"/>
      </p:ext>
    </p:extLst>
  </p:cSld>
  <p:clrMapOvr>
    <a:masterClrMapping/>
  </p:clrMapOvr>
  <p:transition xmlns:p14="http://schemas.microsoft.com/office/powerpoint/2010/mai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ECDAB264-536C-B94C-BF05-48699F48824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17649902"/>
      </p:ext>
    </p:extLst>
  </p:cSld>
  <p:clrMapOvr>
    <a:masterClrMapping/>
  </p:clrMapOvr>
  <p:transition xmlns:p14="http://schemas.microsoft.com/office/powerpoint/2010/mai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7"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38" bIns="9143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963575CF-0898-0148-B2FD-CAD51F25EFE1}"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75651398"/>
      </p:ext>
    </p:extLst>
  </p:cSld>
  <p:clrMapOvr>
    <a:masterClrMapping/>
  </p:clrMapOvr>
  <p:transition xmlns:p14="http://schemas.microsoft.com/office/powerpoint/2010/mai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3711086972"/>
      </p:ext>
    </p:extLst>
  </p:cSld>
  <p:clrMapOvr>
    <a:masterClrMapping/>
  </p:clrMapOvr>
  <p:transition xmlns:p14="http://schemas.microsoft.com/office/powerpoint/2010/mai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fld id="{CFDBEDFA-D4E5-1C45-B5CF-5FD496EB25C0}"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81324077"/>
      </p:ext>
    </p:extLst>
  </p:cSld>
  <p:clrMapOvr>
    <a:masterClrMapping/>
  </p:clrMapOvr>
  <p:transition xmlns:p14="http://schemas.microsoft.com/office/powerpoint/2010/mai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9"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6"/>
          </p:nvPr>
        </p:nvSpPr>
        <p:spPr/>
        <p:txBody>
          <a:bodyPr/>
          <a:lstStyle>
            <a:lvl1pPr>
              <a:defRPr/>
            </a:lvl1pPr>
            <a:extLst/>
          </a:lstStyle>
          <a:p>
            <a:pPr>
              <a:defRPr/>
            </a:pPr>
            <a:fld id="{588D3693-1DAD-6043-AFE1-5F1879AE8B9C}"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616122396"/>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ctr"/>
          <a:lstStyle/>
          <a:p>
            <a:pPr algn="ctr"/>
            <a:endParaRPr lang="en-US" sz="3200" i="1">
              <a:solidFill>
                <a:prstClr val="white"/>
              </a:solidFill>
            </a:endParaRPr>
          </a:p>
        </p:txBody>
      </p:sp>
      <p:sp>
        <p:nvSpPr>
          <p:cNvPr id="24" name="Rectangle 7"/>
          <p:cNvSpPr>
            <a:spLocks noGrp="1"/>
          </p:cNvSpPr>
          <p:nvPr>
            <p:ph type="title"/>
          </p:nvPr>
        </p:nvSpPr>
        <p:spPr>
          <a:xfrm>
            <a:off x="228603" y="2971800"/>
            <a:ext cx="8298485" cy="8001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fld id="{9712294A-1083-974E-8A2C-631A528579F8}"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65949844"/>
      </p:ext>
    </p:extLst>
  </p:cSld>
  <p:clrMapOvr>
    <a:masterClrMapping/>
  </p:clrMapOvr>
  <p:transition xmlns:p14="http://schemas.microsoft.com/office/powerpoint/2010/mai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1"/>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5" name="Rectangle 7"/>
          <p:cNvSpPr>
            <a:spLocks noGrp="1" noChangeAspect="1"/>
          </p:cNvSpPr>
          <p:nvPr>
            <p:ph type="pic" sz="quarter" idx="14"/>
          </p:nvPr>
        </p:nvSpPr>
        <p:spPr>
          <a:xfrm>
            <a:off x="457200" y="1257301"/>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8"/>
          </p:nvPr>
        </p:nvSpPr>
        <p:spPr/>
        <p:txBody>
          <a:bodyPr/>
          <a:lstStyle>
            <a:lvl1pPr>
              <a:defRPr/>
            </a:lvl1pPr>
            <a:extLst/>
          </a:lstStyle>
          <a:p>
            <a:pPr>
              <a:defRPr/>
            </a:pPr>
            <a:fld id="{0E5F8714-31D9-D94C-ACF2-F164E068916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20193848"/>
      </p:ext>
    </p:extLst>
  </p:cSld>
  <p:clrMapOvr>
    <a:masterClrMapping/>
  </p:clrMapOvr>
  <p:transition xmlns:p14="http://schemas.microsoft.com/office/powerpoint/2010/mai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1"/>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body" sz="quarter" idx="13"/>
          </p:nvPr>
        </p:nvSpPr>
        <p:spPr>
          <a:xfrm>
            <a:off x="5141978"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4"/>
          <p:cNvSpPr>
            <a:spLocks noGrp="1"/>
          </p:cNvSpPr>
          <p:nvPr>
            <p:ph type="dt" sz="half" idx="14"/>
          </p:nvPr>
        </p:nvSpPr>
        <p:spPr/>
        <p:txBody>
          <a:bodyPr/>
          <a:lstStyle>
            <a:lvl1pPr>
              <a:defRPr/>
            </a:lvl1pPr>
            <a:extLst/>
          </a:lstStyle>
          <a:p>
            <a:pPr>
              <a:defRPr/>
            </a:pPr>
            <a:fld id="{DA97090E-8353-6E4A-8960-78F24823A32D}"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484082752"/>
      </p:ext>
    </p:extLst>
  </p:cSld>
  <p:clrMapOvr>
    <a:masterClrMapping/>
  </p:clrMapOvr>
  <p:transition xmlns:p14="http://schemas.microsoft.com/office/powerpoint/2010/mai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7"/>
          <p:cNvSpPr>
            <a:spLocks noGrp="1"/>
          </p:cNvSpPr>
          <p:nvPr>
            <p:ph type="dt" sz="half" idx="16"/>
          </p:nvPr>
        </p:nvSpPr>
        <p:spPr/>
        <p:txBody>
          <a:bodyPr/>
          <a:lstStyle>
            <a:lvl1pPr>
              <a:defRPr/>
            </a:lvl1pPr>
            <a:extLst/>
          </a:lstStyle>
          <a:p>
            <a:pPr>
              <a:defRPr/>
            </a:pPr>
            <a:fld id="{87522567-7AB2-6B4A-8430-123DD48E79B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797820590"/>
      </p:ext>
    </p:extLst>
  </p:cSld>
  <p:clrMapOvr>
    <a:masterClrMapping/>
  </p:clrMapOvr>
  <p:transition xmlns:p14="http://schemas.microsoft.com/office/powerpoint/2010/mai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5"/>
          </p:nvPr>
        </p:nvSpPr>
        <p:spPr/>
        <p:txBody>
          <a:bodyPr/>
          <a:lstStyle>
            <a:lvl1pPr>
              <a:defRPr/>
            </a:lvl1pPr>
            <a:extLst/>
          </a:lstStyle>
          <a:p>
            <a:pPr>
              <a:defRPr/>
            </a:pPr>
            <a:fld id="{BD6265A5-1388-8240-B673-FFB782AAE81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76891733"/>
      </p:ext>
    </p:extLst>
  </p:cSld>
  <p:clrMapOvr>
    <a:masterClrMapping/>
  </p:clrMapOvr>
  <p:transition xmlns:p14="http://schemas.microsoft.com/office/powerpoint/2010/mai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fld id="{4DBD6EFF-DC52-274B-AC27-512F52E4AD4D}"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98850066"/>
      </p:ext>
    </p:extLst>
  </p:cSld>
  <p:clrMapOvr>
    <a:masterClrMapping/>
  </p:clrMapOvr>
  <p:transition xmlns:p14="http://schemas.microsoft.com/office/powerpoint/2010/mai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smtClean="0"/>
              <a:t>Click to edit Master text styles</a:t>
            </a:r>
          </a:p>
        </p:txBody>
      </p:sp>
      <p:sp>
        <p:nvSpPr>
          <p:cNvPr id="11" name="Rectangle 10"/>
          <p:cNvSpPr>
            <a:spLocks noGrp="1"/>
          </p:cNvSpPr>
          <p:nvPr>
            <p:ph type="dt" sz="half" idx="31"/>
          </p:nvPr>
        </p:nvSpPr>
        <p:spPr/>
        <p:txBody>
          <a:bodyPr/>
          <a:lstStyle>
            <a:lvl1pPr>
              <a:defRPr/>
            </a:lvl1pPr>
            <a:extLst/>
          </a:lstStyle>
          <a:p>
            <a:pPr>
              <a:defRPr/>
            </a:pPr>
            <a:fld id="{D65F1787-F9B6-8D4F-843C-219AD7E201F8}"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21391522"/>
      </p:ext>
    </p:extLst>
  </p:cSld>
  <p:clrMapOvr>
    <a:masterClrMapping/>
  </p:clrMapOvr>
  <p:transition xmlns:p14="http://schemas.microsoft.com/office/powerpoint/2010/mai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3"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9"/>
          <p:cNvSpPr>
            <a:spLocks noGrp="1"/>
          </p:cNvSpPr>
          <p:nvPr>
            <p:ph type="dt" sz="half" idx="25"/>
          </p:nvPr>
        </p:nvSpPr>
        <p:spPr/>
        <p:txBody>
          <a:bodyPr/>
          <a:lstStyle>
            <a:lvl1pPr>
              <a:defRPr/>
            </a:lvl1pPr>
            <a:extLst/>
          </a:lstStyle>
          <a:p>
            <a:pPr>
              <a:defRPr/>
            </a:pPr>
            <a:fld id="{BEE5056D-E658-B947-8E6E-3C9D853EF5A7}"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372658490"/>
      </p:ext>
    </p:extLst>
  </p:cSld>
  <p:clrMapOvr>
    <a:masterClrMapping/>
  </p:clrMapOvr>
  <p:transition xmlns:p14="http://schemas.microsoft.com/office/powerpoint/2010/mai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1"/>
          </p:nvPr>
        </p:nvSpPr>
        <p:spPr>
          <a:xfrm>
            <a:off x="454660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0"/>
          </p:nvPr>
        </p:nvSpPr>
        <p:spPr>
          <a:xfrm>
            <a:off x="234906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p:cNvSpPr>
          <p:nvPr>
            <p:ph type="pic" sz="quarter" idx="32"/>
          </p:nvPr>
        </p:nvSpPr>
        <p:spPr>
          <a:xfrm>
            <a:off x="6740168"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smtClean="0"/>
              <a:t>Click to edit Master text styles</a:t>
            </a:r>
          </a:p>
        </p:txBody>
      </p:sp>
      <p:sp>
        <p:nvSpPr>
          <p:cNvPr id="8" name="Rectangle 7"/>
          <p:cNvSpPr>
            <a:spLocks noGrp="1"/>
          </p:cNvSpPr>
          <p:nvPr>
            <p:ph type="dt" sz="half" idx="33"/>
          </p:nvPr>
        </p:nvSpPr>
        <p:spPr/>
        <p:txBody>
          <a:bodyPr/>
          <a:lstStyle>
            <a:lvl1pPr>
              <a:defRPr/>
            </a:lvl1pPr>
            <a:extLst/>
          </a:lstStyle>
          <a:p>
            <a:pPr>
              <a:defRPr/>
            </a:pPr>
            <a:fld id="{4F26EEF3-98B0-4746-AD9E-272213728F5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98579193"/>
      </p:ext>
    </p:extLst>
  </p:cSld>
  <p:clrMapOvr>
    <a:masterClrMapping/>
  </p:clrMapOvr>
  <p:transition xmlns:p14="http://schemas.microsoft.com/office/powerpoint/2010/mai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fld id="{8D6B478E-7E93-124A-902D-53A076A615A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85683489"/>
      </p:ext>
    </p:extLst>
  </p:cSld>
  <p:clrMapOvr>
    <a:masterClrMapping/>
  </p:clrMapOvr>
  <p:transition xmlns:p14="http://schemas.microsoft.com/office/powerpoint/2010/mai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17"/>
          </p:nvPr>
        </p:nvSpPr>
        <p:spPr>
          <a:xfrm>
            <a:off x="3033848" y="171451"/>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27"/>
          </p:nvPr>
        </p:nvSpPr>
        <p:spPr>
          <a:xfrm>
            <a:off x="5943601"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fld id="{3EEFEDAC-4C06-1E43-93FC-ED2C7139DD12}"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569481776"/>
      </p:ext>
    </p:extLst>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B4296F2B-443D-2C44-9EBA-A5C6E77D2476}"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144394773"/>
      </p:ext>
    </p:extLst>
  </p:cSld>
  <p:clrMapOvr>
    <a:masterClrMapping/>
  </p:clrMapOvr>
  <p:transition xmlns:p14="http://schemas.microsoft.com/office/powerpoint/2010/mai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fld id="{8F9AD38C-DD5A-3F40-90AC-7D1E9F4CBC5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9430432"/>
      </p:ext>
    </p:extLst>
  </p:cSld>
  <p:clrMapOvr>
    <a:masterClrMapping/>
  </p:clrMapOvr>
  <p:transition xmlns:p14="http://schemas.microsoft.com/office/powerpoint/2010/mai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5"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16"/>
          </p:nvPr>
        </p:nvSpPr>
        <p:spPr/>
        <p:txBody>
          <a:bodyPr/>
          <a:lstStyle>
            <a:lvl1pPr>
              <a:defRPr/>
            </a:lvl1pPr>
            <a:extLst/>
          </a:lstStyle>
          <a:p>
            <a:pPr>
              <a:defRPr/>
            </a:pPr>
            <a:fld id="{BA79E5F1-A7FB-8F4B-85DF-562BF10063C8}"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206473590"/>
      </p:ext>
    </p:extLst>
  </p:cSld>
  <p:clrMapOvr>
    <a:masterClrMapping/>
  </p:clrMapOvr>
  <p:transition xmlns:p14="http://schemas.microsoft.com/office/powerpoint/2010/mai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5"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2"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9" name="Rectangle 8"/>
          <p:cNvSpPr>
            <a:spLocks noGrp="1"/>
          </p:cNvSpPr>
          <p:nvPr>
            <p:ph type="dt" sz="half" idx="17"/>
          </p:nvPr>
        </p:nvSpPr>
        <p:spPr/>
        <p:txBody>
          <a:bodyPr/>
          <a:lstStyle>
            <a:lvl1pPr>
              <a:defRPr/>
            </a:lvl1pPr>
            <a:extLst/>
          </a:lstStyle>
          <a:p>
            <a:pPr>
              <a:defRPr/>
            </a:pPr>
            <a:fld id="{78143F0A-ED93-A348-A536-90A746627A97}"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26793572"/>
      </p:ext>
    </p:extLst>
  </p:cSld>
  <p:clrMapOvr>
    <a:masterClrMapping/>
  </p:clrMapOvr>
  <p:transition xmlns:p14="http://schemas.microsoft.com/office/powerpoint/2010/mai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31"/>
          </p:nvPr>
        </p:nvSpPr>
        <p:spPr/>
        <p:txBody>
          <a:bodyPr/>
          <a:lstStyle>
            <a:lvl1pPr>
              <a:defRPr/>
            </a:lvl1pPr>
            <a:extLst/>
          </a:lstStyle>
          <a:p>
            <a:pPr>
              <a:defRPr/>
            </a:pPr>
            <a:fld id="{8ED58EFB-F39A-8048-AF89-6C4A63D75901}"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009607654"/>
      </p:ext>
    </p:extLst>
  </p:cSld>
  <p:clrMapOvr>
    <a:masterClrMapping/>
  </p:clrMapOvr>
  <p:transition xmlns:p14="http://schemas.microsoft.com/office/powerpoint/2010/mai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7"/>
          <p:cNvSpPr>
            <a:spLocks noGrp="1"/>
          </p:cNvSpPr>
          <p:nvPr>
            <p:ph type="dt" sz="half" idx="10"/>
          </p:nvPr>
        </p:nvSpPr>
        <p:spPr/>
        <p:txBody>
          <a:bodyPr/>
          <a:lstStyle>
            <a:lvl1pPr>
              <a:defRPr/>
            </a:lvl1pPr>
            <a:extLst/>
          </a:lstStyle>
          <a:p>
            <a:pPr>
              <a:defRPr/>
            </a:pPr>
            <a:fld id="{BB444FD9-2586-A445-8660-A56DE69114AD}"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012186455"/>
      </p:ext>
    </p:extLst>
  </p:cSld>
  <p:clrMapOvr>
    <a:masterClrMapping/>
  </p:clrMapOvr>
  <p:transition xmlns:p14="http://schemas.microsoft.com/office/powerpoint/2010/mai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824505"/>
      </p:ext>
    </p:extLst>
  </p:cSld>
  <p:clrMapOvr>
    <a:masterClrMapping/>
  </p:clrMapOvr>
  <p:transition xmlns:p14="http://schemas.microsoft.com/office/powerpoint/2010/mai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200" i="1">
              <a:solidFill>
                <a:prstClr val="white"/>
              </a:solidFill>
            </a:endParaRPr>
          </a:p>
        </p:txBody>
      </p:sp>
      <p:sp>
        <p:nvSpPr>
          <p:cNvPr id="24" name="Rectangle 7"/>
          <p:cNvSpPr>
            <a:spLocks noGrp="1"/>
          </p:cNvSpPr>
          <p:nvPr>
            <p:ph type="title"/>
          </p:nvPr>
        </p:nvSpPr>
        <p:spPr>
          <a:xfrm>
            <a:off x="228602" y="2971800"/>
            <a:ext cx="8298485" cy="8001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fld id="{260CFC4B-9D67-524E-8807-B66BB0C0538B}"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22233068"/>
      </p:ext>
    </p:extLst>
  </p:cSld>
  <p:clrMapOvr>
    <a:masterClrMapping/>
  </p:clrMapOvr>
  <p:transition xmlns:p14="http://schemas.microsoft.com/office/powerpoint/2010/mai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2F9B1536-B26D-D145-847F-9B20B20E2B06}"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95134873"/>
      </p:ext>
    </p:extLst>
  </p:cSld>
  <p:clrMapOvr>
    <a:masterClrMapping/>
  </p:clrMapOvr>
  <p:transition xmlns:p14="http://schemas.microsoft.com/office/powerpoint/2010/mai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6"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2502AAA1-D185-B742-BD04-6F5C634503B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543189532"/>
      </p:ext>
    </p:extLst>
  </p:cSld>
  <p:clrMapOvr>
    <a:masterClrMapping/>
  </p:clrMapOvr>
  <p:transition xmlns:p14="http://schemas.microsoft.com/office/powerpoint/2010/mai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701277003"/>
      </p:ext>
    </p:extLst>
  </p:cSld>
  <p:clrMapOvr>
    <a:masterClrMapping/>
  </p:clrMapOvr>
  <p:transition xmlns:p14="http://schemas.microsoft.com/office/powerpoint/2010/mai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7"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38" bIns="9143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EB083E17-4A93-4241-9CA3-D18ED3FEEA0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76215105"/>
      </p:ext>
    </p:extLst>
  </p:cSld>
  <p:clrMapOvr>
    <a:masterClrMapping/>
  </p:clrMapOvr>
  <p:transition xmlns:p14="http://schemas.microsoft.com/office/powerpoint/2010/mai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fld id="{14958D54-8EAA-1A41-8345-5ECCFAE19884}"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501225598"/>
      </p:ext>
    </p:extLst>
  </p:cSld>
  <p:clrMapOvr>
    <a:masterClrMapping/>
  </p:clrMapOvr>
  <p:transition xmlns:p14="http://schemas.microsoft.com/office/powerpoint/2010/mai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8"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6"/>
          </p:nvPr>
        </p:nvSpPr>
        <p:spPr/>
        <p:txBody>
          <a:bodyPr/>
          <a:lstStyle>
            <a:lvl1pPr>
              <a:defRPr/>
            </a:lvl1pPr>
            <a:extLst/>
          </a:lstStyle>
          <a:p>
            <a:pPr>
              <a:defRPr/>
            </a:pPr>
            <a:fld id="{38E5B508-1A6A-274F-819C-46F5364FAF56}"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482046590"/>
      </p:ext>
    </p:extLst>
  </p:cSld>
  <p:clrMapOvr>
    <a:masterClrMapping/>
  </p:clrMapOvr>
  <p:transition xmlns:p14="http://schemas.microsoft.com/office/powerpoint/2010/mai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5" name="Rectangle 7"/>
          <p:cNvSpPr>
            <a:spLocks noGrp="1" noChangeAspect="1"/>
          </p:cNvSpPr>
          <p:nvPr>
            <p:ph type="pic" sz="quarter" idx="14"/>
          </p:nvPr>
        </p:nvSpPr>
        <p:spPr>
          <a:xfrm>
            <a:off x="457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8"/>
          </p:nvPr>
        </p:nvSpPr>
        <p:spPr/>
        <p:txBody>
          <a:bodyPr/>
          <a:lstStyle>
            <a:lvl1pPr>
              <a:defRPr/>
            </a:lvl1pPr>
            <a:extLst/>
          </a:lstStyle>
          <a:p>
            <a:pPr>
              <a:defRPr/>
            </a:pPr>
            <a:fld id="{6F2420D7-F0FE-A944-B67C-B2C8B4620601}"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798840001"/>
      </p:ext>
    </p:extLst>
  </p:cSld>
  <p:clrMapOvr>
    <a:masterClrMapping/>
  </p:clrMapOvr>
  <p:transition xmlns:p14="http://schemas.microsoft.com/office/powerpoint/2010/mai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0"/>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body" sz="quarter" idx="13"/>
          </p:nvPr>
        </p:nvSpPr>
        <p:spPr>
          <a:xfrm>
            <a:off x="5141977"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4"/>
          <p:cNvSpPr>
            <a:spLocks noGrp="1"/>
          </p:cNvSpPr>
          <p:nvPr>
            <p:ph type="dt" sz="half" idx="14"/>
          </p:nvPr>
        </p:nvSpPr>
        <p:spPr/>
        <p:txBody>
          <a:bodyPr/>
          <a:lstStyle>
            <a:lvl1pPr>
              <a:defRPr/>
            </a:lvl1pPr>
            <a:extLst/>
          </a:lstStyle>
          <a:p>
            <a:pPr>
              <a:defRPr/>
            </a:pPr>
            <a:fld id="{C2B31E40-4458-F44B-8F76-A18BF7439CBE}"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22025276"/>
      </p:ext>
    </p:extLst>
  </p:cSld>
  <p:clrMapOvr>
    <a:masterClrMapping/>
  </p:clrMapOvr>
  <p:transition xmlns:p14="http://schemas.microsoft.com/office/powerpoint/2010/mai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7"/>
          <p:cNvSpPr>
            <a:spLocks noGrp="1"/>
          </p:cNvSpPr>
          <p:nvPr>
            <p:ph type="dt" sz="half" idx="16"/>
          </p:nvPr>
        </p:nvSpPr>
        <p:spPr/>
        <p:txBody>
          <a:bodyPr/>
          <a:lstStyle>
            <a:lvl1pPr>
              <a:defRPr/>
            </a:lvl1pPr>
            <a:extLst/>
          </a:lstStyle>
          <a:p>
            <a:pPr>
              <a:defRPr/>
            </a:pPr>
            <a:fld id="{4EA97267-43FE-4C48-9C44-D433EE15D65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93600836"/>
      </p:ext>
    </p:extLst>
  </p:cSld>
  <p:clrMapOvr>
    <a:masterClrMapping/>
  </p:clrMapOvr>
  <p:transition xmlns:p14="http://schemas.microsoft.com/office/powerpoint/2010/mai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5"/>
          </p:nvPr>
        </p:nvSpPr>
        <p:spPr/>
        <p:txBody>
          <a:bodyPr/>
          <a:lstStyle>
            <a:lvl1pPr>
              <a:defRPr/>
            </a:lvl1pPr>
            <a:extLst/>
          </a:lstStyle>
          <a:p>
            <a:pPr>
              <a:defRPr/>
            </a:pPr>
            <a:fld id="{BA18163C-2139-C143-B31C-9F00553CF37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54297404"/>
      </p:ext>
    </p:extLst>
  </p:cSld>
  <p:clrMapOvr>
    <a:masterClrMapping/>
  </p:clrMapOvr>
  <p:transition xmlns:p14="http://schemas.microsoft.com/office/powerpoint/2010/mai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fld id="{D3F16884-1439-3543-8DDE-6B3EF13BA6A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46833085"/>
      </p:ext>
    </p:extLst>
  </p:cSld>
  <p:clrMapOvr>
    <a:masterClrMapping/>
  </p:clrMapOvr>
  <p:transition xmlns:p14="http://schemas.microsoft.com/office/powerpoint/2010/mai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smtClean="0"/>
              <a:t>Click to edit Master text styles</a:t>
            </a:r>
          </a:p>
        </p:txBody>
      </p:sp>
      <p:sp>
        <p:nvSpPr>
          <p:cNvPr id="11" name="Rectangle 10"/>
          <p:cNvSpPr>
            <a:spLocks noGrp="1"/>
          </p:cNvSpPr>
          <p:nvPr>
            <p:ph type="dt" sz="half" idx="31"/>
          </p:nvPr>
        </p:nvSpPr>
        <p:spPr/>
        <p:txBody>
          <a:bodyPr/>
          <a:lstStyle>
            <a:lvl1pPr>
              <a:defRPr/>
            </a:lvl1pPr>
            <a:extLst/>
          </a:lstStyle>
          <a:p>
            <a:pPr>
              <a:defRPr/>
            </a:pPr>
            <a:fld id="{F00C137B-8E06-9148-BEBB-B8DE11A62CA2}"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88373142"/>
      </p:ext>
    </p:extLst>
  </p:cSld>
  <p:clrMapOvr>
    <a:masterClrMapping/>
  </p:clrMapOvr>
  <p:transition xmlns:p14="http://schemas.microsoft.com/office/powerpoint/2010/mai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2"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9"/>
          <p:cNvSpPr>
            <a:spLocks noGrp="1"/>
          </p:cNvSpPr>
          <p:nvPr>
            <p:ph type="dt" sz="half" idx="25"/>
          </p:nvPr>
        </p:nvSpPr>
        <p:spPr/>
        <p:txBody>
          <a:bodyPr/>
          <a:lstStyle>
            <a:lvl1pPr>
              <a:defRPr/>
            </a:lvl1pPr>
            <a:extLst/>
          </a:lstStyle>
          <a:p>
            <a:pPr>
              <a:defRPr/>
            </a:pPr>
            <a:fld id="{20CF984C-F3B7-8D4A-93A4-38463AA8E6E8}"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573116322"/>
      </p:ext>
    </p:extLst>
  </p:cSld>
  <p:clrMapOvr>
    <a:masterClrMapping/>
  </p:clrMapOvr>
  <p:transition xmlns:p14="http://schemas.microsoft.com/office/powerpoint/2010/mai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1"/>
          </p:nvPr>
        </p:nvSpPr>
        <p:spPr>
          <a:xfrm>
            <a:off x="45466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0"/>
          </p:nvPr>
        </p:nvSpPr>
        <p:spPr>
          <a:xfrm>
            <a:off x="234906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p:cNvSpPr>
          <p:nvPr>
            <p:ph type="pic" sz="quarter" idx="32"/>
          </p:nvPr>
        </p:nvSpPr>
        <p:spPr>
          <a:xfrm>
            <a:off x="6740167"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smtClean="0"/>
              <a:t>Click to edit Master text styles</a:t>
            </a:r>
          </a:p>
        </p:txBody>
      </p:sp>
      <p:sp>
        <p:nvSpPr>
          <p:cNvPr id="8" name="Rectangle 7"/>
          <p:cNvSpPr>
            <a:spLocks noGrp="1"/>
          </p:cNvSpPr>
          <p:nvPr>
            <p:ph type="dt" sz="half" idx="33"/>
          </p:nvPr>
        </p:nvSpPr>
        <p:spPr/>
        <p:txBody>
          <a:bodyPr/>
          <a:lstStyle>
            <a:lvl1pPr>
              <a:defRPr/>
            </a:lvl1pPr>
            <a:extLst/>
          </a:lstStyle>
          <a:p>
            <a:pPr>
              <a:defRPr/>
            </a:pPr>
            <a:fld id="{6D1D35FD-90D5-814A-B752-7BF418C87A21}"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642172710"/>
      </p:ext>
    </p:extLst>
  </p:cSld>
  <p:clrMapOvr>
    <a:masterClrMapping/>
  </p:clrMapOvr>
  <p:transition xmlns:p14="http://schemas.microsoft.com/office/powerpoint/2010/mai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732480563"/>
      </p:ext>
    </p:extLst>
  </p:cSld>
  <p:clrMapOvr>
    <a:masterClrMapping/>
  </p:clrMapOvr>
  <p:transition xmlns:p14="http://schemas.microsoft.com/office/powerpoint/2010/mai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noChangeAspect="1"/>
          </p:cNvSpPr>
          <p:nvPr>
            <p:ph type="pic" sz="quarter" idx="18"/>
          </p:nvPr>
        </p:nvSpPr>
        <p:spPr>
          <a:xfrm>
            <a:off x="5788848"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noChangeAspect="1"/>
          </p:cNvSpPr>
          <p:nvPr>
            <p:ph type="pic" sz="quarter" idx="22"/>
          </p:nvPr>
        </p:nvSpPr>
        <p:spPr>
          <a:xfrm>
            <a:off x="5788848"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noChangeAspect="1"/>
          </p:cNvSpPr>
          <p:nvPr>
            <p:ph type="pic" sz="quarter" idx="23"/>
          </p:nvPr>
        </p:nvSpPr>
        <p:spPr>
          <a:xfrm>
            <a:off x="5788848"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fld id="{63D51827-9041-674C-A543-636C978A6D26}"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790308049"/>
      </p:ext>
    </p:extLst>
  </p:cSld>
  <p:clrMapOvr>
    <a:masterClrMapping/>
  </p:clrMapOvr>
  <p:transition xmlns:p14="http://schemas.microsoft.com/office/powerpoint/2010/mai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17"/>
          </p:nvPr>
        </p:nvSpPr>
        <p:spPr>
          <a:xfrm>
            <a:off x="3033848" y="171450"/>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27"/>
          </p:nvPr>
        </p:nvSpPr>
        <p:spPr>
          <a:xfrm>
            <a:off x="5943600"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noChangeAspect="1"/>
          </p:cNvSpPr>
          <p:nvPr>
            <p:ph type="pic" sz="quarter" idx="28"/>
          </p:nvPr>
        </p:nvSpPr>
        <p:spPr>
          <a:xfrm>
            <a:off x="3033848"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fld id="{5CF18616-4D03-3A42-B126-34ACCA49EFB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427152586"/>
      </p:ext>
    </p:extLst>
  </p:cSld>
  <p:clrMapOvr>
    <a:masterClrMapping/>
  </p:clrMapOvr>
  <p:transition xmlns:p14="http://schemas.microsoft.com/office/powerpoint/2010/mai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fld id="{C615DA73-6E46-4045-ABFE-4DE4A82492DD}"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633193557"/>
      </p:ext>
    </p:extLst>
  </p:cSld>
  <p:clrMapOvr>
    <a:masterClrMapping/>
  </p:clrMapOvr>
  <p:transition xmlns:p14="http://schemas.microsoft.com/office/powerpoint/2010/mai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4"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16"/>
          </p:nvPr>
        </p:nvSpPr>
        <p:spPr/>
        <p:txBody>
          <a:bodyPr/>
          <a:lstStyle>
            <a:lvl1pPr>
              <a:defRPr/>
            </a:lvl1pPr>
            <a:extLst/>
          </a:lstStyle>
          <a:p>
            <a:pPr>
              <a:defRPr/>
            </a:pPr>
            <a:fld id="{8F148E4E-9FF8-2649-8745-BC0EE60BF22B}"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436090531"/>
      </p:ext>
    </p:extLst>
  </p:cSld>
  <p:clrMapOvr>
    <a:masterClrMapping/>
  </p:clrMapOvr>
  <p:transition xmlns:p14="http://schemas.microsoft.com/office/powerpoint/2010/mai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4"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1"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8"/>
          <p:cNvSpPr>
            <a:spLocks noGrp="1"/>
          </p:cNvSpPr>
          <p:nvPr>
            <p:ph type="dt" sz="half" idx="17"/>
          </p:nvPr>
        </p:nvSpPr>
        <p:spPr/>
        <p:txBody>
          <a:bodyPr/>
          <a:lstStyle>
            <a:lvl1pPr>
              <a:defRPr/>
            </a:lvl1pPr>
            <a:extLst/>
          </a:lstStyle>
          <a:p>
            <a:pPr>
              <a:defRPr/>
            </a:pPr>
            <a:fld id="{A1FB2062-EB91-C14A-83E6-38A66BBF84FD}"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428550785"/>
      </p:ext>
    </p:extLst>
  </p:cSld>
  <p:clrMapOvr>
    <a:masterClrMapping/>
  </p:clrMapOvr>
  <p:transition xmlns:p14="http://schemas.microsoft.com/office/powerpoint/2010/mai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31"/>
          </p:nvPr>
        </p:nvSpPr>
        <p:spPr/>
        <p:txBody>
          <a:bodyPr/>
          <a:lstStyle>
            <a:lvl1pPr>
              <a:defRPr/>
            </a:lvl1pPr>
            <a:extLst/>
          </a:lstStyle>
          <a:p>
            <a:pPr>
              <a:defRPr/>
            </a:pPr>
            <a:fld id="{E927E4E9-610B-9A43-A598-8BA23460827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125639174"/>
      </p:ext>
    </p:extLst>
  </p:cSld>
  <p:clrMapOvr>
    <a:masterClrMapping/>
  </p:clrMapOvr>
  <p:transition xmlns:p14="http://schemas.microsoft.com/office/powerpoint/2010/mai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7"/>
          <p:cNvSpPr>
            <a:spLocks noGrp="1"/>
          </p:cNvSpPr>
          <p:nvPr>
            <p:ph type="dt" sz="half" idx="10"/>
          </p:nvPr>
        </p:nvSpPr>
        <p:spPr/>
        <p:txBody>
          <a:bodyPr/>
          <a:lstStyle>
            <a:lvl1pPr>
              <a:defRPr/>
            </a:lvl1pPr>
            <a:extLst/>
          </a:lstStyle>
          <a:p>
            <a:pPr>
              <a:defRPr/>
            </a:pPr>
            <a:fld id="{CC72A71C-F5B5-0645-BE25-8AC121B8C8E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3441502916"/>
      </p:ext>
    </p:extLst>
  </p:cSld>
  <p:clrMapOvr>
    <a:masterClrMapping/>
  </p:clrMapOvr>
  <p:transition xmlns:p14="http://schemas.microsoft.com/office/powerpoint/2010/mai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201462"/>
      </p:ext>
    </p:extLst>
  </p:cSld>
  <p:clrMapOvr>
    <a:masterClrMapping/>
  </p:clrMapOvr>
  <p:transition xmlns:p14="http://schemas.microsoft.com/office/powerpoint/2010/mai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200" i="1">
              <a:solidFill>
                <a:prstClr val="white"/>
              </a:solidFill>
            </a:endParaRPr>
          </a:p>
        </p:txBody>
      </p:sp>
      <p:sp>
        <p:nvSpPr>
          <p:cNvPr id="24" name="Rectangle 7"/>
          <p:cNvSpPr>
            <a:spLocks noGrp="1"/>
          </p:cNvSpPr>
          <p:nvPr>
            <p:ph type="title"/>
          </p:nvPr>
        </p:nvSpPr>
        <p:spPr>
          <a:xfrm>
            <a:off x="228602" y="2971800"/>
            <a:ext cx="8298485" cy="8001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fld id="{24862F93-C723-C946-A01D-99CAF61BE3DE}"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95305503"/>
      </p:ext>
    </p:extLst>
  </p:cSld>
  <p:clrMapOvr>
    <a:masterClrMapping/>
  </p:clrMapOvr>
  <p:transition xmlns:p14="http://schemas.microsoft.com/office/powerpoint/2010/mai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1838D9E1-A98C-204C-A288-FD0610C9B511}"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70506500"/>
      </p:ext>
    </p:extLst>
  </p:cSld>
  <p:clrMapOvr>
    <a:masterClrMapping/>
  </p:clrMapOvr>
  <p:transition xmlns:p14="http://schemas.microsoft.com/office/powerpoint/2010/mai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fld id="{BD1D6FFB-222A-C340-B6C4-069107D2849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696730066"/>
      </p:ext>
    </p:extLst>
  </p:cSld>
  <p:clrMapOvr>
    <a:masterClrMapping/>
  </p:clrMapOvr>
  <p:transition xmlns:p14="http://schemas.microsoft.com/office/powerpoint/2010/mai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6"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DAACD751-AE5C-444E-8D9B-A1A9D1D19143}"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522676096"/>
      </p:ext>
    </p:extLst>
  </p:cSld>
  <p:clrMapOvr>
    <a:masterClrMapping/>
  </p:clrMapOvr>
  <p:transition xmlns:p14="http://schemas.microsoft.com/office/powerpoint/2010/mai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622991573"/>
      </p:ext>
    </p:extLst>
  </p:cSld>
  <p:clrMapOvr>
    <a:masterClrMapping/>
  </p:clrMapOvr>
  <p:transition xmlns:p14="http://schemas.microsoft.com/office/powerpoint/2010/mai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fld id="{1F4C29BC-859E-E84B-A618-84493866BE8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26037046"/>
      </p:ext>
    </p:extLst>
  </p:cSld>
  <p:clrMapOvr>
    <a:masterClrMapping/>
  </p:clrMapOvr>
  <p:transition xmlns:p14="http://schemas.microsoft.com/office/powerpoint/2010/mai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8"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6"/>
          </p:nvPr>
        </p:nvSpPr>
        <p:spPr/>
        <p:txBody>
          <a:bodyPr/>
          <a:lstStyle>
            <a:lvl1pPr>
              <a:defRPr/>
            </a:lvl1pPr>
            <a:extLst/>
          </a:lstStyle>
          <a:p>
            <a:pPr>
              <a:defRPr/>
            </a:pPr>
            <a:fld id="{2C3CAA02-1B66-6F48-A227-6E697FD32D1D}"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84467660"/>
      </p:ext>
    </p:extLst>
  </p:cSld>
  <p:clrMapOvr>
    <a:masterClrMapping/>
  </p:clrMapOvr>
  <p:transition xmlns:p14="http://schemas.microsoft.com/office/powerpoint/2010/mai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5" name="Rectangle 7"/>
          <p:cNvSpPr>
            <a:spLocks noGrp="1" noChangeAspect="1"/>
          </p:cNvSpPr>
          <p:nvPr>
            <p:ph type="pic" sz="quarter" idx="14"/>
          </p:nvPr>
        </p:nvSpPr>
        <p:spPr>
          <a:xfrm>
            <a:off x="457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8"/>
          </p:nvPr>
        </p:nvSpPr>
        <p:spPr/>
        <p:txBody>
          <a:bodyPr/>
          <a:lstStyle>
            <a:lvl1pPr>
              <a:defRPr/>
            </a:lvl1pPr>
            <a:extLst/>
          </a:lstStyle>
          <a:p>
            <a:pPr>
              <a:defRPr/>
            </a:pPr>
            <a:fld id="{0C0C1D06-6BA7-834C-AE32-E10A046DB1A8}"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306361190"/>
      </p:ext>
    </p:extLst>
  </p:cSld>
  <p:clrMapOvr>
    <a:masterClrMapping/>
  </p:clrMapOvr>
  <p:transition xmlns:p14="http://schemas.microsoft.com/office/powerpoint/2010/mai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0"/>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body" sz="quarter" idx="13"/>
          </p:nvPr>
        </p:nvSpPr>
        <p:spPr>
          <a:xfrm>
            <a:off x="5141977"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4"/>
          <p:cNvSpPr>
            <a:spLocks noGrp="1"/>
          </p:cNvSpPr>
          <p:nvPr>
            <p:ph type="dt" sz="half" idx="14"/>
          </p:nvPr>
        </p:nvSpPr>
        <p:spPr/>
        <p:txBody>
          <a:bodyPr/>
          <a:lstStyle>
            <a:lvl1pPr>
              <a:defRPr/>
            </a:lvl1pPr>
            <a:extLst/>
          </a:lstStyle>
          <a:p>
            <a:pPr>
              <a:defRPr/>
            </a:pPr>
            <a:fld id="{B5CFB9E1-E485-9042-BDB9-FA529F974CB4}"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65535368"/>
      </p:ext>
    </p:extLst>
  </p:cSld>
  <p:clrMapOvr>
    <a:masterClrMapping/>
  </p:clrMapOvr>
  <p:transition xmlns:p14="http://schemas.microsoft.com/office/powerpoint/2010/mai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7"/>
          <p:cNvSpPr>
            <a:spLocks noGrp="1"/>
          </p:cNvSpPr>
          <p:nvPr>
            <p:ph type="dt" sz="half" idx="16"/>
          </p:nvPr>
        </p:nvSpPr>
        <p:spPr/>
        <p:txBody>
          <a:bodyPr/>
          <a:lstStyle>
            <a:lvl1pPr>
              <a:defRPr/>
            </a:lvl1pPr>
            <a:extLst/>
          </a:lstStyle>
          <a:p>
            <a:pPr>
              <a:defRPr/>
            </a:pPr>
            <a:fld id="{2AB929A8-C854-DF47-A4CC-FD81CCE98736}"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77489312"/>
      </p:ext>
    </p:extLst>
  </p:cSld>
  <p:clrMapOvr>
    <a:masterClrMapping/>
  </p:clrMapOvr>
  <p:transition xmlns:p14="http://schemas.microsoft.com/office/powerpoint/2010/mai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5"/>
          </p:nvPr>
        </p:nvSpPr>
        <p:spPr/>
        <p:txBody>
          <a:bodyPr/>
          <a:lstStyle>
            <a:lvl1pPr>
              <a:defRPr/>
            </a:lvl1pPr>
            <a:extLst/>
          </a:lstStyle>
          <a:p>
            <a:pPr>
              <a:defRPr/>
            </a:pPr>
            <a:fld id="{609F4067-CE2A-1E4A-AB05-BB2131DC939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058425232"/>
      </p:ext>
    </p:extLst>
  </p:cSld>
  <p:clrMapOvr>
    <a:masterClrMapping/>
  </p:clrMapOvr>
  <p:transition xmlns:p14="http://schemas.microsoft.com/office/powerpoint/2010/mai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fld id="{00FE3DF8-45F6-7A42-ACCE-ECE790D6F2E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37014279"/>
      </p:ext>
    </p:extLst>
  </p:cSld>
  <p:clrMapOvr>
    <a:masterClrMapping/>
  </p:clrMapOvr>
  <p:transition xmlns:p14="http://schemas.microsoft.com/office/powerpoint/2010/mai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smtClean="0"/>
              <a:t>Click to edit Master text styles</a:t>
            </a:r>
          </a:p>
        </p:txBody>
      </p:sp>
      <p:sp>
        <p:nvSpPr>
          <p:cNvPr id="11" name="Rectangle 10"/>
          <p:cNvSpPr>
            <a:spLocks noGrp="1"/>
          </p:cNvSpPr>
          <p:nvPr>
            <p:ph type="dt" sz="half" idx="31"/>
          </p:nvPr>
        </p:nvSpPr>
        <p:spPr/>
        <p:txBody>
          <a:bodyPr/>
          <a:lstStyle>
            <a:lvl1pPr>
              <a:defRPr/>
            </a:lvl1pPr>
            <a:extLst/>
          </a:lstStyle>
          <a:p>
            <a:pPr>
              <a:defRPr/>
            </a:pPr>
            <a:fld id="{89F142AD-1F1F-624D-B5D7-E5D7EEF0E8DB}"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16445143"/>
      </p:ext>
    </p:extLst>
  </p:cSld>
  <p:clrMapOvr>
    <a:masterClrMapping/>
  </p:clrMapOvr>
  <p:transition xmlns:p14="http://schemas.microsoft.com/office/powerpoint/2010/mai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9"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6"/>
          </p:nvPr>
        </p:nvSpPr>
        <p:spPr/>
        <p:txBody>
          <a:bodyPr/>
          <a:lstStyle>
            <a:lvl1pPr>
              <a:defRPr/>
            </a:lvl1pPr>
            <a:extLst/>
          </a:lstStyle>
          <a:p>
            <a:pPr>
              <a:defRPr/>
            </a:pPr>
            <a:fld id="{03537747-3373-EC4C-9EFA-DCEB065C2C7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57471687"/>
      </p:ext>
    </p:extLst>
  </p:cSld>
  <p:clrMapOvr>
    <a:masterClrMapping/>
  </p:clrMapOvr>
  <p:transition xmlns:p14="http://schemas.microsoft.com/office/powerpoint/2010/mai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2"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9"/>
          <p:cNvSpPr>
            <a:spLocks noGrp="1"/>
          </p:cNvSpPr>
          <p:nvPr>
            <p:ph type="dt" sz="half" idx="25"/>
          </p:nvPr>
        </p:nvSpPr>
        <p:spPr/>
        <p:txBody>
          <a:bodyPr/>
          <a:lstStyle>
            <a:lvl1pPr>
              <a:defRPr/>
            </a:lvl1pPr>
            <a:extLst/>
          </a:lstStyle>
          <a:p>
            <a:pPr>
              <a:defRPr/>
            </a:pPr>
            <a:fld id="{61A7FF63-3DE6-D845-AD31-FC78013D82C3}"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66850503"/>
      </p:ext>
    </p:extLst>
  </p:cSld>
  <p:clrMapOvr>
    <a:masterClrMapping/>
  </p:clrMapOvr>
  <p:transition xmlns:p14="http://schemas.microsoft.com/office/powerpoint/2010/mai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1"/>
          </p:nvPr>
        </p:nvSpPr>
        <p:spPr>
          <a:xfrm>
            <a:off x="45466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0"/>
          </p:nvPr>
        </p:nvSpPr>
        <p:spPr>
          <a:xfrm>
            <a:off x="234906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p:cNvSpPr>
          <p:nvPr>
            <p:ph type="pic" sz="quarter" idx="32"/>
          </p:nvPr>
        </p:nvSpPr>
        <p:spPr>
          <a:xfrm>
            <a:off x="6740167"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smtClean="0"/>
              <a:t>Click to edit Master text styles</a:t>
            </a:r>
          </a:p>
        </p:txBody>
      </p:sp>
      <p:sp>
        <p:nvSpPr>
          <p:cNvPr id="8" name="Rectangle 7"/>
          <p:cNvSpPr>
            <a:spLocks noGrp="1"/>
          </p:cNvSpPr>
          <p:nvPr>
            <p:ph type="dt" sz="half" idx="33"/>
          </p:nvPr>
        </p:nvSpPr>
        <p:spPr/>
        <p:txBody>
          <a:bodyPr/>
          <a:lstStyle>
            <a:lvl1pPr>
              <a:defRPr/>
            </a:lvl1pPr>
            <a:extLst/>
          </a:lstStyle>
          <a:p>
            <a:pPr>
              <a:defRPr/>
            </a:pPr>
            <a:fld id="{D1168734-95C4-B14D-A88E-28C8918DDF44}"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493754495"/>
      </p:ext>
    </p:extLst>
  </p:cSld>
  <p:clrMapOvr>
    <a:masterClrMapping/>
  </p:clrMapOvr>
  <p:transition xmlns:p14="http://schemas.microsoft.com/office/powerpoint/2010/mai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noChangeAspect="1"/>
          </p:cNvSpPr>
          <p:nvPr>
            <p:ph type="pic" sz="quarter" idx="18"/>
          </p:nvPr>
        </p:nvSpPr>
        <p:spPr>
          <a:xfrm>
            <a:off x="5788848"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noChangeAspect="1"/>
          </p:cNvSpPr>
          <p:nvPr>
            <p:ph type="pic" sz="quarter" idx="22"/>
          </p:nvPr>
        </p:nvSpPr>
        <p:spPr>
          <a:xfrm>
            <a:off x="5788848"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noChangeAspect="1"/>
          </p:cNvSpPr>
          <p:nvPr>
            <p:ph type="pic" sz="quarter" idx="23"/>
          </p:nvPr>
        </p:nvSpPr>
        <p:spPr>
          <a:xfrm>
            <a:off x="5788848"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fld id="{B1C9B46F-72C7-AF40-A978-B4D85D706B03}"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04148431"/>
      </p:ext>
    </p:extLst>
  </p:cSld>
  <p:clrMapOvr>
    <a:masterClrMapping/>
  </p:clrMapOvr>
  <p:transition xmlns:p14="http://schemas.microsoft.com/office/powerpoint/2010/mai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17"/>
          </p:nvPr>
        </p:nvSpPr>
        <p:spPr>
          <a:xfrm>
            <a:off x="3033848" y="171450"/>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27"/>
          </p:nvPr>
        </p:nvSpPr>
        <p:spPr>
          <a:xfrm>
            <a:off x="5943600"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noChangeAspect="1"/>
          </p:cNvSpPr>
          <p:nvPr>
            <p:ph type="pic" sz="quarter" idx="28"/>
          </p:nvPr>
        </p:nvSpPr>
        <p:spPr>
          <a:xfrm>
            <a:off x="3033848"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fld id="{FEC885DD-688A-604E-A5E8-01E24CE43A33}"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606267692"/>
      </p:ext>
    </p:extLst>
  </p:cSld>
  <p:clrMapOvr>
    <a:masterClrMapping/>
  </p:clrMapOvr>
  <p:transition xmlns:p14="http://schemas.microsoft.com/office/powerpoint/2010/mai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fld id="{12D66F43-9BA4-214C-BAE7-A00859DA29B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02622635"/>
      </p:ext>
    </p:extLst>
  </p:cSld>
  <p:clrMapOvr>
    <a:masterClrMapping/>
  </p:clrMapOvr>
  <p:transition xmlns:p14="http://schemas.microsoft.com/office/powerpoint/2010/mai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4"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16"/>
          </p:nvPr>
        </p:nvSpPr>
        <p:spPr/>
        <p:txBody>
          <a:bodyPr/>
          <a:lstStyle>
            <a:lvl1pPr>
              <a:defRPr/>
            </a:lvl1pPr>
            <a:extLst/>
          </a:lstStyle>
          <a:p>
            <a:pPr>
              <a:defRPr/>
            </a:pPr>
            <a:fld id="{D960F718-A9C2-DE4B-86BC-F415D7EEA31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15509300"/>
      </p:ext>
    </p:extLst>
  </p:cSld>
  <p:clrMapOvr>
    <a:masterClrMapping/>
  </p:clrMapOvr>
  <p:transition xmlns:p14="http://schemas.microsoft.com/office/powerpoint/2010/mai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4"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1"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8"/>
          <p:cNvSpPr>
            <a:spLocks noGrp="1"/>
          </p:cNvSpPr>
          <p:nvPr>
            <p:ph type="dt" sz="half" idx="17"/>
          </p:nvPr>
        </p:nvSpPr>
        <p:spPr/>
        <p:txBody>
          <a:bodyPr/>
          <a:lstStyle>
            <a:lvl1pPr>
              <a:defRPr/>
            </a:lvl1pPr>
            <a:extLst/>
          </a:lstStyle>
          <a:p>
            <a:pPr>
              <a:defRPr/>
            </a:pPr>
            <a:fld id="{956C1DE9-CF4F-374A-A769-8CF3C2A9AE0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47319361"/>
      </p:ext>
    </p:extLst>
  </p:cSld>
  <p:clrMapOvr>
    <a:masterClrMapping/>
  </p:clrMapOvr>
  <p:transition xmlns:p14="http://schemas.microsoft.com/office/powerpoint/2010/mai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31"/>
          </p:nvPr>
        </p:nvSpPr>
        <p:spPr/>
        <p:txBody>
          <a:bodyPr/>
          <a:lstStyle>
            <a:lvl1pPr>
              <a:defRPr/>
            </a:lvl1pPr>
            <a:extLst/>
          </a:lstStyle>
          <a:p>
            <a:pPr>
              <a:defRPr/>
            </a:pPr>
            <a:fld id="{9C440744-4D2E-4340-82B5-0E7B3796C820}"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151969983"/>
      </p:ext>
    </p:extLst>
  </p:cSld>
  <p:clrMapOvr>
    <a:masterClrMapping/>
  </p:clrMapOvr>
  <p:transition xmlns:p14="http://schemas.microsoft.com/office/powerpoint/2010/mai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7"/>
          <p:cNvSpPr>
            <a:spLocks noGrp="1"/>
          </p:cNvSpPr>
          <p:nvPr>
            <p:ph type="dt" sz="half" idx="10"/>
          </p:nvPr>
        </p:nvSpPr>
        <p:spPr/>
        <p:txBody>
          <a:bodyPr/>
          <a:lstStyle>
            <a:lvl1pPr>
              <a:defRPr/>
            </a:lvl1pPr>
            <a:extLst/>
          </a:lstStyle>
          <a:p>
            <a:pPr>
              <a:defRPr/>
            </a:pPr>
            <a:fld id="{0C3D8B8E-A03D-F34A-9C59-B9F9A0BC4326}"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3918917534"/>
      </p:ext>
    </p:extLst>
  </p:cSld>
  <p:clrMapOvr>
    <a:masterClrMapping/>
  </p:clrMapOvr>
  <p:transition xmlns:p14="http://schemas.microsoft.com/office/powerpoint/2010/mai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328892"/>
      </p:ext>
    </p:extLst>
  </p:cSld>
  <p:clrMapOvr>
    <a:masterClrMapping/>
  </p:clrMapOvr>
  <p:transition xmlns:p14="http://schemas.microsoft.com/office/powerpoint/2010/mai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1"/>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5" name="Rectangle 7"/>
          <p:cNvSpPr>
            <a:spLocks noGrp="1" noChangeAspect="1"/>
          </p:cNvSpPr>
          <p:nvPr>
            <p:ph type="pic" sz="quarter" idx="14"/>
          </p:nvPr>
        </p:nvSpPr>
        <p:spPr>
          <a:xfrm>
            <a:off x="457200" y="1257301"/>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8"/>
          </p:nvPr>
        </p:nvSpPr>
        <p:spPr/>
        <p:txBody>
          <a:bodyPr/>
          <a:lstStyle>
            <a:lvl1pPr>
              <a:defRPr/>
            </a:lvl1pPr>
            <a:extLst/>
          </a:lstStyle>
          <a:p>
            <a:pPr>
              <a:defRPr/>
            </a:pPr>
            <a:fld id="{18B277F7-0E1C-2246-8A89-E45D746AB48B}"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453235911"/>
      </p:ext>
    </p:extLst>
  </p:cSld>
  <p:clrMapOvr>
    <a:masterClrMapping/>
  </p:clrMapOvr>
  <p:transition xmlns:p14="http://schemas.microsoft.com/office/powerpoint/2010/mai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8520" cy="858960"/>
          </a:xfrm>
          <a:prstGeom prst="rect">
            <a:avLst/>
          </a:prstGeom>
        </p:spPr>
        <p:txBody>
          <a:bodyPr lIns="0" tIns="0" rIns="0" bIns="0" anchor="ctr"/>
          <a:lstStyle/>
          <a:p>
            <a:pPr algn="ctr"/>
            <a:endParaRPr/>
          </a:p>
        </p:txBody>
      </p:sp>
      <p:sp>
        <p:nvSpPr>
          <p:cNvPr id="45" name="PlaceHolder 2"/>
          <p:cNvSpPr>
            <a:spLocks noGrp="1"/>
          </p:cNvSpPr>
          <p:nvPr>
            <p:ph type="body"/>
          </p:nvPr>
        </p:nvSpPr>
        <p:spPr>
          <a:xfrm>
            <a:off x="457200" y="1203480"/>
            <a:ext cx="955800" cy="2982240"/>
          </a:xfrm>
          <a:prstGeom prst="rect">
            <a:avLst/>
          </a:prstGeom>
        </p:spPr>
        <p:txBody>
          <a:bodyPr lIns="0" tIns="0" rIns="0" bIns="0"/>
          <a:lstStyle/>
          <a:p>
            <a:endParaRPr/>
          </a:p>
        </p:txBody>
      </p:sp>
      <p:sp>
        <p:nvSpPr>
          <p:cNvPr id="46" name="PlaceHolder 3"/>
          <p:cNvSpPr>
            <a:spLocks noGrp="1"/>
          </p:cNvSpPr>
          <p:nvPr>
            <p:ph type="body"/>
          </p:nvPr>
        </p:nvSpPr>
        <p:spPr>
          <a:xfrm>
            <a:off x="1461240" y="1203480"/>
            <a:ext cx="955800" cy="2982240"/>
          </a:xfrm>
          <a:prstGeom prst="rect">
            <a:avLst/>
          </a:prstGeom>
        </p:spPr>
        <p:txBody>
          <a:bodyPr lIns="0" tIns="0" rIns="0" bIns="0"/>
          <a:lstStyle/>
          <a:p>
            <a:endParaRPr/>
          </a:p>
        </p:txBody>
      </p:sp>
    </p:spTree>
    <p:extLst>
      <p:ext uri="{BB962C8B-B14F-4D97-AF65-F5344CB8AC3E}">
        <p14:creationId xmlns:p14="http://schemas.microsoft.com/office/powerpoint/2010/main" val="173890934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200" i="1">
              <a:solidFill>
                <a:prstClr val="white"/>
              </a:solidFill>
            </a:endParaRPr>
          </a:p>
        </p:txBody>
      </p:sp>
      <p:sp>
        <p:nvSpPr>
          <p:cNvPr id="24" name="Rectangle 7"/>
          <p:cNvSpPr>
            <a:spLocks noGrp="1"/>
          </p:cNvSpPr>
          <p:nvPr>
            <p:ph type="title"/>
          </p:nvPr>
        </p:nvSpPr>
        <p:spPr>
          <a:xfrm>
            <a:off x="228602" y="2971800"/>
            <a:ext cx="8298485" cy="8001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fld id="{5A831EBC-32E2-9941-BBE9-B1C2617F8CC4}"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94040974"/>
      </p:ext>
    </p:extLst>
  </p:cSld>
  <p:clrMapOvr>
    <a:masterClrMapping/>
  </p:clrMapOvr>
  <p:transition xmlns:p14="http://schemas.microsoft.com/office/powerpoint/2010/mai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6FAAD65C-2EB7-3649-B707-3653F723923C}"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01390972"/>
      </p:ext>
    </p:extLst>
  </p:cSld>
  <p:clrMapOvr>
    <a:masterClrMapping/>
  </p:clrMapOvr>
  <p:transition xmlns:p14="http://schemas.microsoft.com/office/powerpoint/2010/mai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6"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364E38F6-371D-F24B-8F17-FF010507552E}"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080916670"/>
      </p:ext>
    </p:extLst>
  </p:cSld>
  <p:clrMapOvr>
    <a:masterClrMapping/>
  </p:clrMapOvr>
  <p:transition xmlns:p14="http://schemas.microsoft.com/office/powerpoint/2010/mai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870704352"/>
      </p:ext>
    </p:extLst>
  </p:cSld>
  <p:clrMapOvr>
    <a:masterClrMapping/>
  </p:clrMapOvr>
  <p:transition xmlns:p14="http://schemas.microsoft.com/office/powerpoint/2010/mai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fld id="{9A747059-FF81-8A4E-B2DF-A30302B9BA2E}"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783181539"/>
      </p:ext>
    </p:extLst>
  </p:cSld>
  <p:clrMapOvr>
    <a:masterClrMapping/>
  </p:clrMapOvr>
  <p:transition xmlns:p14="http://schemas.microsoft.com/office/powerpoint/2010/mai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8"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6"/>
          </p:nvPr>
        </p:nvSpPr>
        <p:spPr/>
        <p:txBody>
          <a:bodyPr/>
          <a:lstStyle>
            <a:lvl1pPr>
              <a:defRPr/>
            </a:lvl1pPr>
            <a:extLst/>
          </a:lstStyle>
          <a:p>
            <a:pPr>
              <a:defRPr/>
            </a:pPr>
            <a:fld id="{DF09B84E-57F8-CC4C-9821-DF0097568214}"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01739038"/>
      </p:ext>
    </p:extLst>
  </p:cSld>
  <p:clrMapOvr>
    <a:masterClrMapping/>
  </p:clrMapOvr>
  <p:transition xmlns:p14="http://schemas.microsoft.com/office/powerpoint/2010/mai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5" name="Rectangle 7"/>
          <p:cNvSpPr>
            <a:spLocks noGrp="1" noChangeAspect="1"/>
          </p:cNvSpPr>
          <p:nvPr>
            <p:ph type="pic" sz="quarter" idx="14"/>
          </p:nvPr>
        </p:nvSpPr>
        <p:spPr>
          <a:xfrm>
            <a:off x="457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8"/>
          </p:nvPr>
        </p:nvSpPr>
        <p:spPr/>
        <p:txBody>
          <a:bodyPr/>
          <a:lstStyle>
            <a:lvl1pPr>
              <a:defRPr/>
            </a:lvl1pPr>
            <a:extLst/>
          </a:lstStyle>
          <a:p>
            <a:pPr>
              <a:defRPr/>
            </a:pPr>
            <a:fld id="{A0FC2951-B46F-2D45-957B-5B94638E8328}"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89079080"/>
      </p:ext>
    </p:extLst>
  </p:cSld>
  <p:clrMapOvr>
    <a:masterClrMapping/>
  </p:clrMapOvr>
  <p:transition xmlns:p14="http://schemas.microsoft.com/office/powerpoint/2010/mai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0"/>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body" sz="quarter" idx="13"/>
          </p:nvPr>
        </p:nvSpPr>
        <p:spPr>
          <a:xfrm>
            <a:off x="5141977"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4"/>
          <p:cNvSpPr>
            <a:spLocks noGrp="1"/>
          </p:cNvSpPr>
          <p:nvPr>
            <p:ph type="dt" sz="half" idx="14"/>
          </p:nvPr>
        </p:nvSpPr>
        <p:spPr/>
        <p:txBody>
          <a:bodyPr/>
          <a:lstStyle>
            <a:lvl1pPr>
              <a:defRPr/>
            </a:lvl1pPr>
            <a:extLst/>
          </a:lstStyle>
          <a:p>
            <a:pPr>
              <a:defRPr/>
            </a:pPr>
            <a:fld id="{8D28C275-EC3E-A648-984A-B2125A493583}"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77755712"/>
      </p:ext>
    </p:extLst>
  </p:cSld>
  <p:clrMapOvr>
    <a:masterClrMapping/>
  </p:clrMapOvr>
  <p:transition xmlns:p14="http://schemas.microsoft.com/office/powerpoint/2010/mai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7"/>
          <p:cNvSpPr>
            <a:spLocks noGrp="1"/>
          </p:cNvSpPr>
          <p:nvPr>
            <p:ph type="dt" sz="half" idx="16"/>
          </p:nvPr>
        </p:nvSpPr>
        <p:spPr/>
        <p:txBody>
          <a:bodyPr/>
          <a:lstStyle>
            <a:lvl1pPr>
              <a:defRPr/>
            </a:lvl1pPr>
            <a:extLst/>
          </a:lstStyle>
          <a:p>
            <a:pPr>
              <a:defRPr/>
            </a:pPr>
            <a:fld id="{F7ABA8D7-4934-2C45-84D6-DDF032EE9BED}"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22172826"/>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7"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38" bIns="9143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8051768D-06FE-E147-A8CF-0D908DC9806D}" type="datetime1">
              <a:rPr lang="en-US" smtClean="0"/>
              <a:t>28/09/18</a:t>
            </a:fld>
            <a:endParaRPr lang="en-US"/>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pPr>
                <a:defRPr/>
              </a:pPr>
              <a:t>‹#›</a:t>
            </a:fld>
            <a:endParaRPr lang="en-US" dirty="0"/>
          </a:p>
        </p:txBody>
      </p:sp>
      <p:sp>
        <p:nvSpPr>
          <p:cNvPr id="6" name="Rectangle 5"/>
          <p:cNvSpPr>
            <a:spLocks noGrp="1"/>
          </p:cNvSpPr>
          <p:nvPr>
            <p:ph type="ftr" sz="quarter" idx="14"/>
          </p:nvPr>
        </p:nvSpPr>
        <p:spPr/>
        <p:txBody>
          <a:bodyPr/>
          <a:lstStyle>
            <a:lvl1pPr>
              <a:defRPr/>
            </a:lvl1pPr>
            <a:extLst/>
          </a:lstStyle>
          <a:p>
            <a:pPr>
              <a:defRPr/>
            </a:pPr>
            <a:endParaRPr lang="en-US"/>
          </a:p>
        </p:txBody>
      </p:sp>
    </p:spTree>
    <p:extLst>
      <p:ext uri="{BB962C8B-B14F-4D97-AF65-F5344CB8AC3E}">
        <p14:creationId xmlns:p14="http://schemas.microsoft.com/office/powerpoint/2010/main" val="2482771704"/>
      </p:ext>
    </p:extLst>
  </p:cSld>
  <p:clrMapOvr>
    <a:masterClrMapping/>
  </p:clrMapOvr>
  <p:transition xmlns:p14="http://schemas.microsoft.com/office/powerpoint/2010/mai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1"/>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body" sz="quarter" idx="13"/>
          </p:nvPr>
        </p:nvSpPr>
        <p:spPr>
          <a:xfrm>
            <a:off x="5141978"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4"/>
          <p:cNvSpPr>
            <a:spLocks noGrp="1"/>
          </p:cNvSpPr>
          <p:nvPr>
            <p:ph type="dt" sz="half" idx="14"/>
          </p:nvPr>
        </p:nvSpPr>
        <p:spPr/>
        <p:txBody>
          <a:bodyPr/>
          <a:lstStyle>
            <a:lvl1pPr>
              <a:defRPr/>
            </a:lvl1pPr>
            <a:extLst/>
          </a:lstStyle>
          <a:p>
            <a:pPr>
              <a:defRPr/>
            </a:pPr>
            <a:fld id="{E4100EC2-F093-A541-8C30-ED8C5E5E564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42538833"/>
      </p:ext>
    </p:extLst>
  </p:cSld>
  <p:clrMapOvr>
    <a:masterClrMapping/>
  </p:clrMapOvr>
  <p:transition xmlns:p14="http://schemas.microsoft.com/office/powerpoint/2010/mai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5"/>
          </p:nvPr>
        </p:nvSpPr>
        <p:spPr/>
        <p:txBody>
          <a:bodyPr/>
          <a:lstStyle>
            <a:lvl1pPr>
              <a:defRPr/>
            </a:lvl1pPr>
            <a:extLst/>
          </a:lstStyle>
          <a:p>
            <a:pPr>
              <a:defRPr/>
            </a:pPr>
            <a:fld id="{4DF533BB-8B69-F844-B346-9FDB140A51C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99310183"/>
      </p:ext>
    </p:extLst>
  </p:cSld>
  <p:clrMapOvr>
    <a:masterClrMapping/>
  </p:clrMapOvr>
  <p:transition xmlns:p14="http://schemas.microsoft.com/office/powerpoint/2010/mai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fld id="{8111B26C-700F-E54E-ABD7-5C04598D6512}"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660003"/>
      </p:ext>
    </p:extLst>
  </p:cSld>
  <p:clrMapOvr>
    <a:masterClrMapping/>
  </p:clrMapOvr>
  <p:transition xmlns:p14="http://schemas.microsoft.com/office/powerpoint/2010/mai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smtClean="0"/>
              <a:t>Click to edit Master text styles</a:t>
            </a:r>
          </a:p>
        </p:txBody>
      </p:sp>
      <p:sp>
        <p:nvSpPr>
          <p:cNvPr id="11" name="Rectangle 10"/>
          <p:cNvSpPr>
            <a:spLocks noGrp="1"/>
          </p:cNvSpPr>
          <p:nvPr>
            <p:ph type="dt" sz="half" idx="31"/>
          </p:nvPr>
        </p:nvSpPr>
        <p:spPr/>
        <p:txBody>
          <a:bodyPr/>
          <a:lstStyle>
            <a:lvl1pPr>
              <a:defRPr/>
            </a:lvl1pPr>
            <a:extLst/>
          </a:lstStyle>
          <a:p>
            <a:pPr>
              <a:defRPr/>
            </a:pPr>
            <a:fld id="{DD97E9BA-422A-404F-ACA3-3A17CA95A7C8}"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174639724"/>
      </p:ext>
    </p:extLst>
  </p:cSld>
  <p:clrMapOvr>
    <a:masterClrMapping/>
  </p:clrMapOvr>
  <p:transition xmlns:p14="http://schemas.microsoft.com/office/powerpoint/2010/mai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2"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9"/>
          <p:cNvSpPr>
            <a:spLocks noGrp="1"/>
          </p:cNvSpPr>
          <p:nvPr>
            <p:ph type="dt" sz="half" idx="25"/>
          </p:nvPr>
        </p:nvSpPr>
        <p:spPr/>
        <p:txBody>
          <a:bodyPr/>
          <a:lstStyle>
            <a:lvl1pPr>
              <a:defRPr/>
            </a:lvl1pPr>
            <a:extLst/>
          </a:lstStyle>
          <a:p>
            <a:pPr>
              <a:defRPr/>
            </a:pPr>
            <a:fld id="{677D2F6B-CFD9-CC48-A852-22700520958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54377222"/>
      </p:ext>
    </p:extLst>
  </p:cSld>
  <p:clrMapOvr>
    <a:masterClrMapping/>
  </p:clrMapOvr>
  <p:transition xmlns:p14="http://schemas.microsoft.com/office/powerpoint/2010/mai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1"/>
          </p:nvPr>
        </p:nvSpPr>
        <p:spPr>
          <a:xfrm>
            <a:off x="45466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0"/>
          </p:nvPr>
        </p:nvSpPr>
        <p:spPr>
          <a:xfrm>
            <a:off x="234906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p:cNvSpPr>
          <p:nvPr>
            <p:ph type="pic" sz="quarter" idx="32"/>
          </p:nvPr>
        </p:nvSpPr>
        <p:spPr>
          <a:xfrm>
            <a:off x="6740167"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smtClean="0"/>
              <a:t>Click to edit Master text styles</a:t>
            </a:r>
          </a:p>
        </p:txBody>
      </p:sp>
      <p:sp>
        <p:nvSpPr>
          <p:cNvPr id="8" name="Rectangle 7"/>
          <p:cNvSpPr>
            <a:spLocks noGrp="1"/>
          </p:cNvSpPr>
          <p:nvPr>
            <p:ph type="dt" sz="half" idx="33"/>
          </p:nvPr>
        </p:nvSpPr>
        <p:spPr/>
        <p:txBody>
          <a:bodyPr/>
          <a:lstStyle>
            <a:lvl1pPr>
              <a:defRPr/>
            </a:lvl1pPr>
            <a:extLst/>
          </a:lstStyle>
          <a:p>
            <a:pPr>
              <a:defRPr/>
            </a:pPr>
            <a:fld id="{36D71B9F-784B-DE47-97A2-4FEF45163F3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95617328"/>
      </p:ext>
    </p:extLst>
  </p:cSld>
  <p:clrMapOvr>
    <a:masterClrMapping/>
  </p:clrMapOvr>
  <p:transition xmlns:p14="http://schemas.microsoft.com/office/powerpoint/2010/mai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noChangeAspect="1"/>
          </p:cNvSpPr>
          <p:nvPr>
            <p:ph type="pic" sz="quarter" idx="18"/>
          </p:nvPr>
        </p:nvSpPr>
        <p:spPr>
          <a:xfrm>
            <a:off x="5788848"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noChangeAspect="1"/>
          </p:cNvSpPr>
          <p:nvPr>
            <p:ph type="pic" sz="quarter" idx="22"/>
          </p:nvPr>
        </p:nvSpPr>
        <p:spPr>
          <a:xfrm>
            <a:off x="5788848"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noChangeAspect="1"/>
          </p:cNvSpPr>
          <p:nvPr>
            <p:ph type="pic" sz="quarter" idx="23"/>
          </p:nvPr>
        </p:nvSpPr>
        <p:spPr>
          <a:xfrm>
            <a:off x="5788848"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fld id="{F6902542-D4F1-F540-A9B1-C9334BC6AD24}"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39356583"/>
      </p:ext>
    </p:extLst>
  </p:cSld>
  <p:clrMapOvr>
    <a:masterClrMapping/>
  </p:clrMapOvr>
  <p:transition xmlns:p14="http://schemas.microsoft.com/office/powerpoint/2010/mai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17"/>
          </p:nvPr>
        </p:nvSpPr>
        <p:spPr>
          <a:xfrm>
            <a:off x="3033848" y="171450"/>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27"/>
          </p:nvPr>
        </p:nvSpPr>
        <p:spPr>
          <a:xfrm>
            <a:off x="5943600"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noChangeAspect="1"/>
          </p:cNvSpPr>
          <p:nvPr>
            <p:ph type="pic" sz="quarter" idx="28"/>
          </p:nvPr>
        </p:nvSpPr>
        <p:spPr>
          <a:xfrm>
            <a:off x="3033848"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fld id="{258B50A2-B7DE-EA48-B1BB-604F0657C4FB}"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83857574"/>
      </p:ext>
    </p:extLst>
  </p:cSld>
  <p:clrMapOvr>
    <a:masterClrMapping/>
  </p:clrMapOvr>
  <p:transition xmlns:p14="http://schemas.microsoft.com/office/powerpoint/2010/mai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fld id="{DA28FE51-D79D-7343-A3C6-DBF39F4DC80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7075045"/>
      </p:ext>
    </p:extLst>
  </p:cSld>
  <p:clrMapOvr>
    <a:masterClrMapping/>
  </p:clrMapOvr>
  <p:transition xmlns:p14="http://schemas.microsoft.com/office/powerpoint/2010/mai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4"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16"/>
          </p:nvPr>
        </p:nvSpPr>
        <p:spPr/>
        <p:txBody>
          <a:bodyPr/>
          <a:lstStyle>
            <a:lvl1pPr>
              <a:defRPr/>
            </a:lvl1pPr>
            <a:extLst/>
          </a:lstStyle>
          <a:p>
            <a:pPr>
              <a:defRPr/>
            </a:pPr>
            <a:fld id="{E7BC5F19-4C3A-C64F-8560-A7025D414CC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69037073"/>
      </p:ext>
    </p:extLst>
  </p:cSld>
  <p:clrMapOvr>
    <a:masterClrMapping/>
  </p:clrMapOvr>
  <p:transition xmlns:p14="http://schemas.microsoft.com/office/powerpoint/2010/mai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4"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1"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8"/>
          <p:cNvSpPr>
            <a:spLocks noGrp="1"/>
          </p:cNvSpPr>
          <p:nvPr>
            <p:ph type="dt" sz="half" idx="17"/>
          </p:nvPr>
        </p:nvSpPr>
        <p:spPr/>
        <p:txBody>
          <a:bodyPr/>
          <a:lstStyle>
            <a:lvl1pPr>
              <a:defRPr/>
            </a:lvl1pPr>
            <a:extLst/>
          </a:lstStyle>
          <a:p>
            <a:pPr>
              <a:defRPr/>
            </a:pPr>
            <a:fld id="{A70BE098-A9A0-A44D-AA8E-58EF9442B8A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60198352"/>
      </p:ext>
    </p:extLst>
  </p:cSld>
  <p:clrMapOvr>
    <a:masterClrMapping/>
  </p:clrMapOvr>
  <p:transition xmlns:p14="http://schemas.microsoft.com/office/powerpoint/2010/mai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7"/>
          <p:cNvSpPr>
            <a:spLocks noGrp="1"/>
          </p:cNvSpPr>
          <p:nvPr>
            <p:ph type="dt" sz="half" idx="16"/>
          </p:nvPr>
        </p:nvSpPr>
        <p:spPr/>
        <p:txBody>
          <a:bodyPr/>
          <a:lstStyle>
            <a:lvl1pPr>
              <a:defRPr/>
            </a:lvl1pPr>
            <a:extLst/>
          </a:lstStyle>
          <a:p>
            <a:pPr>
              <a:defRPr/>
            </a:pPr>
            <a:fld id="{F897CF82-A3AB-DC43-B5B3-C51CB8B7C877}"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21313913"/>
      </p:ext>
    </p:extLst>
  </p:cSld>
  <p:clrMapOvr>
    <a:masterClrMapping/>
  </p:clrMapOvr>
  <p:transition xmlns:p14="http://schemas.microsoft.com/office/powerpoint/2010/mai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31"/>
          </p:nvPr>
        </p:nvSpPr>
        <p:spPr/>
        <p:txBody>
          <a:bodyPr/>
          <a:lstStyle>
            <a:lvl1pPr>
              <a:defRPr/>
            </a:lvl1pPr>
            <a:extLst/>
          </a:lstStyle>
          <a:p>
            <a:pPr>
              <a:defRPr/>
            </a:pPr>
            <a:fld id="{796D912F-349E-EA4C-A74F-2844619DF39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01210717"/>
      </p:ext>
    </p:extLst>
  </p:cSld>
  <p:clrMapOvr>
    <a:masterClrMapping/>
  </p:clrMapOvr>
  <p:transition xmlns:p14="http://schemas.microsoft.com/office/powerpoint/2010/mai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7"/>
          <p:cNvSpPr>
            <a:spLocks noGrp="1"/>
          </p:cNvSpPr>
          <p:nvPr>
            <p:ph type="dt" sz="half" idx="10"/>
          </p:nvPr>
        </p:nvSpPr>
        <p:spPr/>
        <p:txBody>
          <a:bodyPr/>
          <a:lstStyle>
            <a:lvl1pPr>
              <a:defRPr/>
            </a:lvl1pPr>
            <a:extLst/>
          </a:lstStyle>
          <a:p>
            <a:pPr>
              <a:defRPr/>
            </a:pPr>
            <a:fld id="{D3F532C3-B331-8449-81F8-D578598E2542}"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671684419"/>
      </p:ext>
    </p:extLst>
  </p:cSld>
  <p:clrMapOvr>
    <a:masterClrMapping/>
  </p:clrMapOvr>
  <p:transition xmlns:p14="http://schemas.microsoft.com/office/powerpoint/2010/mai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266136"/>
      </p:ext>
    </p:extLst>
  </p:cSld>
  <p:clrMapOvr>
    <a:masterClrMapping/>
  </p:clrMapOvr>
  <p:transition xmlns:p14="http://schemas.microsoft.com/office/powerpoint/2010/mai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8520" cy="858960"/>
          </a:xfrm>
          <a:prstGeom prst="rect">
            <a:avLst/>
          </a:prstGeom>
        </p:spPr>
        <p:txBody>
          <a:bodyPr lIns="0" tIns="0" rIns="0" bIns="0" anchor="ctr"/>
          <a:lstStyle/>
          <a:p>
            <a:pPr algn="ctr"/>
            <a:endParaRPr/>
          </a:p>
        </p:txBody>
      </p:sp>
      <p:sp>
        <p:nvSpPr>
          <p:cNvPr id="45" name="PlaceHolder 2"/>
          <p:cNvSpPr>
            <a:spLocks noGrp="1"/>
          </p:cNvSpPr>
          <p:nvPr>
            <p:ph type="body"/>
          </p:nvPr>
        </p:nvSpPr>
        <p:spPr>
          <a:xfrm>
            <a:off x="457200" y="1203480"/>
            <a:ext cx="955800" cy="2982240"/>
          </a:xfrm>
          <a:prstGeom prst="rect">
            <a:avLst/>
          </a:prstGeom>
        </p:spPr>
        <p:txBody>
          <a:bodyPr lIns="0" tIns="0" rIns="0" bIns="0"/>
          <a:lstStyle/>
          <a:p>
            <a:endParaRPr/>
          </a:p>
        </p:txBody>
      </p:sp>
      <p:sp>
        <p:nvSpPr>
          <p:cNvPr id="46" name="PlaceHolder 3"/>
          <p:cNvSpPr>
            <a:spLocks noGrp="1"/>
          </p:cNvSpPr>
          <p:nvPr>
            <p:ph type="body"/>
          </p:nvPr>
        </p:nvSpPr>
        <p:spPr>
          <a:xfrm>
            <a:off x="1461240" y="1203480"/>
            <a:ext cx="955800" cy="2982240"/>
          </a:xfrm>
          <a:prstGeom prst="rect">
            <a:avLst/>
          </a:prstGeom>
        </p:spPr>
        <p:txBody>
          <a:bodyPr lIns="0" tIns="0" rIns="0" bIns="0"/>
          <a:lstStyle/>
          <a:p>
            <a:endParaRPr/>
          </a:p>
        </p:txBody>
      </p:sp>
    </p:spTree>
    <p:extLst>
      <p:ext uri="{BB962C8B-B14F-4D97-AF65-F5344CB8AC3E}">
        <p14:creationId xmlns:p14="http://schemas.microsoft.com/office/powerpoint/2010/main" val="50303799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200" i="1">
              <a:solidFill>
                <a:prstClr val="white"/>
              </a:solidFill>
            </a:endParaRPr>
          </a:p>
        </p:txBody>
      </p:sp>
      <p:sp>
        <p:nvSpPr>
          <p:cNvPr id="24" name="Rectangle 7"/>
          <p:cNvSpPr>
            <a:spLocks noGrp="1"/>
          </p:cNvSpPr>
          <p:nvPr>
            <p:ph type="title"/>
          </p:nvPr>
        </p:nvSpPr>
        <p:spPr>
          <a:xfrm>
            <a:off x="228602" y="2971800"/>
            <a:ext cx="8298485" cy="8001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fld id="{3020D4AF-1B49-4F4C-A481-03495D14EE16}"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25258294"/>
      </p:ext>
    </p:extLst>
  </p:cSld>
  <p:clrMapOvr>
    <a:masterClrMapping/>
  </p:clrMapOvr>
  <p:transition xmlns:p14="http://schemas.microsoft.com/office/powerpoint/2010/mai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9CB8F278-E282-6041-A7D7-BBF5E86C5154}"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501759515"/>
      </p:ext>
    </p:extLst>
  </p:cSld>
  <p:clrMapOvr>
    <a:masterClrMapping/>
  </p:clrMapOvr>
  <p:transition xmlns:p14="http://schemas.microsoft.com/office/powerpoint/2010/mai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6"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B53612EF-4806-9D4B-AC8A-D692BBB1E7F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56683002"/>
      </p:ext>
    </p:extLst>
  </p:cSld>
  <p:clrMapOvr>
    <a:masterClrMapping/>
  </p:clrMapOvr>
  <p:transition xmlns:p14="http://schemas.microsoft.com/office/powerpoint/2010/mai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501510092"/>
      </p:ext>
    </p:extLst>
  </p:cSld>
  <p:clrMapOvr>
    <a:masterClrMapping/>
  </p:clrMapOvr>
  <p:transition xmlns:p14="http://schemas.microsoft.com/office/powerpoint/2010/mai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fld id="{D6DACA33-D180-544E-90C1-4EB77C31C6D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62338346"/>
      </p:ext>
    </p:extLst>
  </p:cSld>
  <p:clrMapOvr>
    <a:masterClrMapping/>
  </p:clrMapOvr>
  <p:transition xmlns:p14="http://schemas.microsoft.com/office/powerpoint/2010/mai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8"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6"/>
          </p:nvPr>
        </p:nvSpPr>
        <p:spPr/>
        <p:txBody>
          <a:bodyPr/>
          <a:lstStyle>
            <a:lvl1pPr>
              <a:defRPr/>
            </a:lvl1pPr>
            <a:extLst/>
          </a:lstStyle>
          <a:p>
            <a:pPr>
              <a:defRPr/>
            </a:pPr>
            <a:fld id="{D647661E-80AA-F343-AA0E-15C9D7B3DA94}"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335017540"/>
      </p:ext>
    </p:extLst>
  </p:cSld>
  <p:clrMapOvr>
    <a:masterClrMapping/>
  </p:clrMapOvr>
  <p:transition xmlns:p14="http://schemas.microsoft.com/office/powerpoint/2010/mai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5"/>
          </p:nvPr>
        </p:nvSpPr>
        <p:spPr/>
        <p:txBody>
          <a:bodyPr/>
          <a:lstStyle>
            <a:lvl1pPr>
              <a:defRPr/>
            </a:lvl1pPr>
            <a:extLst/>
          </a:lstStyle>
          <a:p>
            <a:pPr>
              <a:defRPr/>
            </a:pPr>
            <a:fld id="{A15E703C-414D-144C-A52B-6C9512A5075D}"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94306807"/>
      </p:ext>
    </p:extLst>
  </p:cSld>
  <p:clrMapOvr>
    <a:masterClrMapping/>
  </p:clrMapOvr>
  <p:transition xmlns:p14="http://schemas.microsoft.com/office/powerpoint/2010/mai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5" name="Rectangle 7"/>
          <p:cNvSpPr>
            <a:spLocks noGrp="1" noChangeAspect="1"/>
          </p:cNvSpPr>
          <p:nvPr>
            <p:ph type="pic" sz="quarter" idx="14"/>
          </p:nvPr>
        </p:nvSpPr>
        <p:spPr>
          <a:xfrm>
            <a:off x="457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8"/>
          </p:nvPr>
        </p:nvSpPr>
        <p:spPr/>
        <p:txBody>
          <a:bodyPr/>
          <a:lstStyle>
            <a:lvl1pPr>
              <a:defRPr/>
            </a:lvl1pPr>
            <a:extLst/>
          </a:lstStyle>
          <a:p>
            <a:pPr>
              <a:defRPr/>
            </a:pPr>
            <a:fld id="{730EEB91-B5EF-B243-9C29-041A93DEADFE}"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62172278"/>
      </p:ext>
    </p:extLst>
  </p:cSld>
  <p:clrMapOvr>
    <a:masterClrMapping/>
  </p:clrMapOvr>
  <p:transition xmlns:p14="http://schemas.microsoft.com/office/powerpoint/2010/mai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0"/>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body" sz="quarter" idx="13"/>
          </p:nvPr>
        </p:nvSpPr>
        <p:spPr>
          <a:xfrm>
            <a:off x="5141977"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4"/>
          <p:cNvSpPr>
            <a:spLocks noGrp="1"/>
          </p:cNvSpPr>
          <p:nvPr>
            <p:ph type="dt" sz="half" idx="14"/>
          </p:nvPr>
        </p:nvSpPr>
        <p:spPr/>
        <p:txBody>
          <a:bodyPr/>
          <a:lstStyle>
            <a:lvl1pPr>
              <a:defRPr/>
            </a:lvl1pPr>
            <a:extLst/>
          </a:lstStyle>
          <a:p>
            <a:pPr>
              <a:defRPr/>
            </a:pPr>
            <a:fld id="{B71E159F-3454-C143-BF73-5056AA2F11E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813154797"/>
      </p:ext>
    </p:extLst>
  </p:cSld>
  <p:clrMapOvr>
    <a:masterClrMapping/>
  </p:clrMapOvr>
  <p:transition xmlns:p14="http://schemas.microsoft.com/office/powerpoint/2010/mai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7"/>
          <p:cNvSpPr>
            <a:spLocks noGrp="1"/>
          </p:cNvSpPr>
          <p:nvPr>
            <p:ph type="dt" sz="half" idx="16"/>
          </p:nvPr>
        </p:nvSpPr>
        <p:spPr/>
        <p:txBody>
          <a:bodyPr/>
          <a:lstStyle>
            <a:lvl1pPr>
              <a:defRPr/>
            </a:lvl1pPr>
            <a:extLst/>
          </a:lstStyle>
          <a:p>
            <a:pPr>
              <a:defRPr/>
            </a:pPr>
            <a:fld id="{2D3BF240-8D5A-F64C-A8DD-19C5CE174B86}"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44071789"/>
      </p:ext>
    </p:extLst>
  </p:cSld>
  <p:clrMapOvr>
    <a:masterClrMapping/>
  </p:clrMapOvr>
  <p:transition xmlns:p14="http://schemas.microsoft.com/office/powerpoint/2010/mai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5"/>
          </p:nvPr>
        </p:nvSpPr>
        <p:spPr/>
        <p:txBody>
          <a:bodyPr/>
          <a:lstStyle>
            <a:lvl1pPr>
              <a:defRPr/>
            </a:lvl1pPr>
            <a:extLst/>
          </a:lstStyle>
          <a:p>
            <a:pPr>
              <a:defRPr/>
            </a:pPr>
            <a:fld id="{620B431D-1C5B-C845-8B35-75915EFFA088}"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61085530"/>
      </p:ext>
    </p:extLst>
  </p:cSld>
  <p:clrMapOvr>
    <a:masterClrMapping/>
  </p:clrMapOvr>
  <p:transition xmlns:p14="http://schemas.microsoft.com/office/powerpoint/2010/mai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fld id="{9890CFEA-8B20-C54A-8A1E-27E2AECB136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753700662"/>
      </p:ext>
    </p:extLst>
  </p:cSld>
  <p:clrMapOvr>
    <a:masterClrMapping/>
  </p:clrMapOvr>
  <p:transition xmlns:p14="http://schemas.microsoft.com/office/powerpoint/2010/mai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smtClean="0"/>
              <a:t>Click to edit Master text styles</a:t>
            </a:r>
          </a:p>
        </p:txBody>
      </p:sp>
      <p:sp>
        <p:nvSpPr>
          <p:cNvPr id="11" name="Rectangle 10"/>
          <p:cNvSpPr>
            <a:spLocks noGrp="1"/>
          </p:cNvSpPr>
          <p:nvPr>
            <p:ph type="dt" sz="half" idx="31"/>
          </p:nvPr>
        </p:nvSpPr>
        <p:spPr/>
        <p:txBody>
          <a:bodyPr/>
          <a:lstStyle>
            <a:lvl1pPr>
              <a:defRPr/>
            </a:lvl1pPr>
            <a:extLst/>
          </a:lstStyle>
          <a:p>
            <a:pPr>
              <a:defRPr/>
            </a:pPr>
            <a:fld id="{C172CDB6-643B-8A4C-8C31-562A7FB13898}"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05661553"/>
      </p:ext>
    </p:extLst>
  </p:cSld>
  <p:clrMapOvr>
    <a:masterClrMapping/>
  </p:clrMapOvr>
  <p:transition xmlns:p14="http://schemas.microsoft.com/office/powerpoint/2010/mai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2"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9"/>
          <p:cNvSpPr>
            <a:spLocks noGrp="1"/>
          </p:cNvSpPr>
          <p:nvPr>
            <p:ph type="dt" sz="half" idx="25"/>
          </p:nvPr>
        </p:nvSpPr>
        <p:spPr/>
        <p:txBody>
          <a:bodyPr/>
          <a:lstStyle>
            <a:lvl1pPr>
              <a:defRPr/>
            </a:lvl1pPr>
            <a:extLst/>
          </a:lstStyle>
          <a:p>
            <a:pPr>
              <a:defRPr/>
            </a:pPr>
            <a:fld id="{3A2C3AA1-C6C2-CD44-94E1-C66291680742}"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733997556"/>
      </p:ext>
    </p:extLst>
  </p:cSld>
  <p:clrMapOvr>
    <a:masterClrMapping/>
  </p:clrMapOvr>
  <p:transition xmlns:p14="http://schemas.microsoft.com/office/powerpoint/2010/mai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1"/>
          </p:nvPr>
        </p:nvSpPr>
        <p:spPr>
          <a:xfrm>
            <a:off x="45466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0"/>
          </p:nvPr>
        </p:nvSpPr>
        <p:spPr>
          <a:xfrm>
            <a:off x="234906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p:cNvSpPr>
          <p:nvPr>
            <p:ph type="pic" sz="quarter" idx="32"/>
          </p:nvPr>
        </p:nvSpPr>
        <p:spPr>
          <a:xfrm>
            <a:off x="6740167"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smtClean="0"/>
              <a:t>Click to edit Master text styles</a:t>
            </a:r>
          </a:p>
        </p:txBody>
      </p:sp>
      <p:sp>
        <p:nvSpPr>
          <p:cNvPr id="8" name="Rectangle 7"/>
          <p:cNvSpPr>
            <a:spLocks noGrp="1"/>
          </p:cNvSpPr>
          <p:nvPr>
            <p:ph type="dt" sz="half" idx="33"/>
          </p:nvPr>
        </p:nvSpPr>
        <p:spPr/>
        <p:txBody>
          <a:bodyPr/>
          <a:lstStyle>
            <a:lvl1pPr>
              <a:defRPr/>
            </a:lvl1pPr>
            <a:extLst/>
          </a:lstStyle>
          <a:p>
            <a:pPr>
              <a:defRPr/>
            </a:pPr>
            <a:fld id="{DA26E964-2D9C-3F46-A2B2-2F3A512E08E6}"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713595570"/>
      </p:ext>
    </p:extLst>
  </p:cSld>
  <p:clrMapOvr>
    <a:masterClrMapping/>
  </p:clrMapOvr>
  <p:transition xmlns:p14="http://schemas.microsoft.com/office/powerpoint/2010/mai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noChangeAspect="1"/>
          </p:cNvSpPr>
          <p:nvPr>
            <p:ph type="pic" sz="quarter" idx="18"/>
          </p:nvPr>
        </p:nvSpPr>
        <p:spPr>
          <a:xfrm>
            <a:off x="5788848"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noChangeAspect="1"/>
          </p:cNvSpPr>
          <p:nvPr>
            <p:ph type="pic" sz="quarter" idx="22"/>
          </p:nvPr>
        </p:nvSpPr>
        <p:spPr>
          <a:xfrm>
            <a:off x="5788848"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noChangeAspect="1"/>
          </p:cNvSpPr>
          <p:nvPr>
            <p:ph type="pic" sz="quarter" idx="23"/>
          </p:nvPr>
        </p:nvSpPr>
        <p:spPr>
          <a:xfrm>
            <a:off x="5788848"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fld id="{3C3A9F7B-F8EA-BA4D-8CD0-AA8E48B8CEA4}"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70464442"/>
      </p:ext>
    </p:extLst>
  </p:cSld>
  <p:clrMapOvr>
    <a:masterClrMapping/>
  </p:clrMapOvr>
  <p:transition xmlns:p14="http://schemas.microsoft.com/office/powerpoint/2010/mai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17"/>
          </p:nvPr>
        </p:nvSpPr>
        <p:spPr>
          <a:xfrm>
            <a:off x="3033848" y="171450"/>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27"/>
          </p:nvPr>
        </p:nvSpPr>
        <p:spPr>
          <a:xfrm>
            <a:off x="5943600"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noChangeAspect="1"/>
          </p:cNvSpPr>
          <p:nvPr>
            <p:ph type="pic" sz="quarter" idx="28"/>
          </p:nvPr>
        </p:nvSpPr>
        <p:spPr>
          <a:xfrm>
            <a:off x="3033848"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fld id="{91F4DF79-8719-3D4F-A62D-27AA9731BCD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13922634"/>
      </p:ext>
    </p:extLst>
  </p:cSld>
  <p:clrMapOvr>
    <a:masterClrMapping/>
  </p:clrMapOvr>
  <p:transition xmlns:p14="http://schemas.microsoft.com/office/powerpoint/2010/mai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fld id="{5AC127D9-5CA5-D14D-B960-6B1D79CC7B44}"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83132027"/>
      </p:ext>
    </p:extLst>
  </p:cSld>
  <p:clrMapOvr>
    <a:masterClrMapping/>
  </p:clrMapOvr>
  <p:transition xmlns:p14="http://schemas.microsoft.com/office/powerpoint/2010/mai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fld id="{01565D18-590C-B944-9010-A1ACD03DE781}"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56338951"/>
      </p:ext>
    </p:extLst>
  </p:cSld>
  <p:clrMapOvr>
    <a:masterClrMapping/>
  </p:clrMapOvr>
  <p:transition xmlns:p14="http://schemas.microsoft.com/office/powerpoint/2010/mai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4"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16"/>
          </p:nvPr>
        </p:nvSpPr>
        <p:spPr/>
        <p:txBody>
          <a:bodyPr/>
          <a:lstStyle>
            <a:lvl1pPr>
              <a:defRPr/>
            </a:lvl1pPr>
            <a:extLst/>
          </a:lstStyle>
          <a:p>
            <a:pPr>
              <a:defRPr/>
            </a:pPr>
            <a:fld id="{32DCDAF8-992D-8647-9061-C2089C6F526D}"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671842268"/>
      </p:ext>
    </p:extLst>
  </p:cSld>
  <p:clrMapOvr>
    <a:masterClrMapping/>
  </p:clrMapOvr>
  <p:transition xmlns:p14="http://schemas.microsoft.com/office/powerpoint/2010/mai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4"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1"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8"/>
          <p:cNvSpPr>
            <a:spLocks noGrp="1"/>
          </p:cNvSpPr>
          <p:nvPr>
            <p:ph type="dt" sz="half" idx="17"/>
          </p:nvPr>
        </p:nvSpPr>
        <p:spPr/>
        <p:txBody>
          <a:bodyPr/>
          <a:lstStyle>
            <a:lvl1pPr>
              <a:defRPr/>
            </a:lvl1pPr>
            <a:extLst/>
          </a:lstStyle>
          <a:p>
            <a:pPr>
              <a:defRPr/>
            </a:pPr>
            <a:fld id="{C9CA19AF-ADC3-D347-8E69-2984CD615A2E}"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48001224"/>
      </p:ext>
    </p:extLst>
  </p:cSld>
  <p:clrMapOvr>
    <a:masterClrMapping/>
  </p:clrMapOvr>
  <p:transition xmlns:p14="http://schemas.microsoft.com/office/powerpoint/2010/mai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31"/>
          </p:nvPr>
        </p:nvSpPr>
        <p:spPr/>
        <p:txBody>
          <a:bodyPr/>
          <a:lstStyle>
            <a:lvl1pPr>
              <a:defRPr/>
            </a:lvl1pPr>
            <a:extLst/>
          </a:lstStyle>
          <a:p>
            <a:pPr>
              <a:defRPr/>
            </a:pPr>
            <a:fld id="{CF88C6B9-ADBE-4F42-AEAC-0DCFD09B3D86}"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90754128"/>
      </p:ext>
    </p:extLst>
  </p:cSld>
  <p:clrMapOvr>
    <a:masterClrMapping/>
  </p:clrMapOvr>
  <p:transition xmlns:p14="http://schemas.microsoft.com/office/powerpoint/2010/mai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7"/>
          <p:cNvSpPr>
            <a:spLocks noGrp="1"/>
          </p:cNvSpPr>
          <p:nvPr>
            <p:ph type="dt" sz="half" idx="10"/>
          </p:nvPr>
        </p:nvSpPr>
        <p:spPr/>
        <p:txBody>
          <a:bodyPr/>
          <a:lstStyle>
            <a:lvl1pPr>
              <a:defRPr/>
            </a:lvl1pPr>
            <a:extLst/>
          </a:lstStyle>
          <a:p>
            <a:pPr>
              <a:defRPr/>
            </a:pPr>
            <a:fld id="{4A05E0B0-2E9E-A94F-A24F-AB4791B3F4A4}"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284862262"/>
      </p:ext>
    </p:extLst>
  </p:cSld>
  <p:clrMapOvr>
    <a:masterClrMapping/>
  </p:clrMapOvr>
  <p:transition xmlns:p14="http://schemas.microsoft.com/office/powerpoint/2010/mai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064172"/>
      </p:ext>
    </p:extLst>
  </p:cSld>
  <p:clrMapOvr>
    <a:masterClrMapping/>
  </p:clrMapOvr>
  <p:transition xmlns:p14="http://schemas.microsoft.com/office/powerpoint/2010/mai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8520" cy="858960"/>
          </a:xfrm>
          <a:prstGeom prst="rect">
            <a:avLst/>
          </a:prstGeom>
        </p:spPr>
        <p:txBody>
          <a:bodyPr lIns="0" tIns="0" rIns="0" bIns="0" anchor="ctr"/>
          <a:lstStyle/>
          <a:p>
            <a:pPr algn="ctr"/>
            <a:endParaRPr/>
          </a:p>
        </p:txBody>
      </p:sp>
      <p:sp>
        <p:nvSpPr>
          <p:cNvPr id="45" name="PlaceHolder 2"/>
          <p:cNvSpPr>
            <a:spLocks noGrp="1"/>
          </p:cNvSpPr>
          <p:nvPr>
            <p:ph type="body"/>
          </p:nvPr>
        </p:nvSpPr>
        <p:spPr>
          <a:xfrm>
            <a:off x="457200" y="1203480"/>
            <a:ext cx="955800" cy="2982240"/>
          </a:xfrm>
          <a:prstGeom prst="rect">
            <a:avLst/>
          </a:prstGeom>
        </p:spPr>
        <p:txBody>
          <a:bodyPr lIns="0" tIns="0" rIns="0" bIns="0"/>
          <a:lstStyle/>
          <a:p>
            <a:endParaRPr/>
          </a:p>
        </p:txBody>
      </p:sp>
      <p:sp>
        <p:nvSpPr>
          <p:cNvPr id="46" name="PlaceHolder 3"/>
          <p:cNvSpPr>
            <a:spLocks noGrp="1"/>
          </p:cNvSpPr>
          <p:nvPr>
            <p:ph type="body"/>
          </p:nvPr>
        </p:nvSpPr>
        <p:spPr>
          <a:xfrm>
            <a:off x="1461240" y="1203480"/>
            <a:ext cx="955800" cy="2982240"/>
          </a:xfrm>
          <a:prstGeom prst="rect">
            <a:avLst/>
          </a:prstGeom>
        </p:spPr>
        <p:txBody>
          <a:bodyPr lIns="0" tIns="0" rIns="0" bIns="0"/>
          <a:lstStyle/>
          <a:p>
            <a:endParaRPr/>
          </a:p>
        </p:txBody>
      </p:sp>
    </p:spTree>
    <p:extLst>
      <p:ext uri="{BB962C8B-B14F-4D97-AF65-F5344CB8AC3E}">
        <p14:creationId xmlns:p14="http://schemas.microsoft.com/office/powerpoint/2010/main" val="201270893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200" i="1">
              <a:solidFill>
                <a:prstClr val="white"/>
              </a:solidFill>
            </a:endParaRPr>
          </a:p>
        </p:txBody>
      </p:sp>
      <p:sp>
        <p:nvSpPr>
          <p:cNvPr id="24" name="Rectangle 7"/>
          <p:cNvSpPr>
            <a:spLocks noGrp="1"/>
          </p:cNvSpPr>
          <p:nvPr>
            <p:ph type="title"/>
          </p:nvPr>
        </p:nvSpPr>
        <p:spPr>
          <a:xfrm>
            <a:off x="228602" y="2971800"/>
            <a:ext cx="8298485" cy="8001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fld id="{A8EF94C0-61E6-464A-8DC8-71EC94E7B557}"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868318"/>
      </p:ext>
    </p:extLst>
  </p:cSld>
  <p:clrMapOvr>
    <a:masterClrMapping/>
  </p:clrMapOvr>
  <p:transition xmlns:p14="http://schemas.microsoft.com/office/powerpoint/2010/mai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C2A5F70D-C585-154E-9DDB-9DDF757F182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33243430"/>
      </p:ext>
    </p:extLst>
  </p:cSld>
  <p:clrMapOvr>
    <a:masterClrMapping/>
  </p:clrMapOvr>
  <p:transition xmlns:p14="http://schemas.microsoft.com/office/powerpoint/2010/main">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6"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6DE3F023-6678-564A-838D-AEC195460C41}"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82460315"/>
      </p:ext>
    </p:extLst>
  </p:cSld>
  <p:clrMapOvr>
    <a:masterClrMapping/>
  </p:clrMapOvr>
  <p:transition xmlns:p14="http://schemas.microsoft.com/office/powerpoint/2010/mai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smtClean="0"/>
              <a:t>Click to edit Master text styles</a:t>
            </a:r>
          </a:p>
        </p:txBody>
      </p:sp>
      <p:sp>
        <p:nvSpPr>
          <p:cNvPr id="11" name="Rectangle 10"/>
          <p:cNvSpPr>
            <a:spLocks noGrp="1"/>
          </p:cNvSpPr>
          <p:nvPr>
            <p:ph type="dt" sz="half" idx="31"/>
          </p:nvPr>
        </p:nvSpPr>
        <p:spPr/>
        <p:txBody>
          <a:bodyPr/>
          <a:lstStyle>
            <a:lvl1pPr>
              <a:defRPr/>
            </a:lvl1pPr>
            <a:extLst/>
          </a:lstStyle>
          <a:p>
            <a:pPr>
              <a:defRPr/>
            </a:pPr>
            <a:fld id="{65AAFC44-D3F1-304C-A51C-5AA837292B8B}"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41101301"/>
      </p:ext>
    </p:extLst>
  </p:cSld>
  <p:clrMapOvr>
    <a:masterClrMapping/>
  </p:clrMapOvr>
  <p:transition xmlns:p14="http://schemas.microsoft.com/office/powerpoint/2010/main">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921485869"/>
      </p:ext>
    </p:extLst>
  </p:cSld>
  <p:clrMapOvr>
    <a:masterClrMapping/>
  </p:clrMapOvr>
  <p:transition xmlns:p14="http://schemas.microsoft.com/office/powerpoint/2010/main">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fld id="{F8DE465C-5703-6F43-A935-135508220CBC}"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190996122"/>
      </p:ext>
    </p:extLst>
  </p:cSld>
  <p:clrMapOvr>
    <a:masterClrMapping/>
  </p:clrMapOvr>
  <p:transition xmlns:p14="http://schemas.microsoft.com/office/powerpoint/2010/mai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8"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6"/>
          </p:nvPr>
        </p:nvSpPr>
        <p:spPr/>
        <p:txBody>
          <a:bodyPr/>
          <a:lstStyle>
            <a:lvl1pPr>
              <a:defRPr/>
            </a:lvl1pPr>
            <a:extLst/>
          </a:lstStyle>
          <a:p>
            <a:pPr>
              <a:defRPr/>
            </a:pPr>
            <a:fld id="{50E77514-259B-974A-BB48-D7827BE2449E}"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465038046"/>
      </p:ext>
    </p:extLst>
  </p:cSld>
  <p:clrMapOvr>
    <a:masterClrMapping/>
  </p:clrMapOvr>
  <p:transition xmlns:p14="http://schemas.microsoft.com/office/powerpoint/2010/mai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5" name="Rectangle 7"/>
          <p:cNvSpPr>
            <a:spLocks noGrp="1" noChangeAspect="1"/>
          </p:cNvSpPr>
          <p:nvPr>
            <p:ph type="pic" sz="quarter" idx="14"/>
          </p:nvPr>
        </p:nvSpPr>
        <p:spPr>
          <a:xfrm>
            <a:off x="457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8"/>
          </p:nvPr>
        </p:nvSpPr>
        <p:spPr/>
        <p:txBody>
          <a:bodyPr/>
          <a:lstStyle>
            <a:lvl1pPr>
              <a:defRPr/>
            </a:lvl1pPr>
            <a:extLst/>
          </a:lstStyle>
          <a:p>
            <a:pPr>
              <a:defRPr/>
            </a:pPr>
            <a:fld id="{7E97134E-E105-4444-BA9C-80E389B0FB62}"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654872034"/>
      </p:ext>
    </p:extLst>
  </p:cSld>
  <p:clrMapOvr>
    <a:masterClrMapping/>
  </p:clrMapOvr>
  <p:transition xmlns:p14="http://schemas.microsoft.com/office/powerpoint/2010/mai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0"/>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body" sz="quarter" idx="13"/>
          </p:nvPr>
        </p:nvSpPr>
        <p:spPr>
          <a:xfrm>
            <a:off x="5141977"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4"/>
          <p:cNvSpPr>
            <a:spLocks noGrp="1"/>
          </p:cNvSpPr>
          <p:nvPr>
            <p:ph type="dt" sz="half" idx="14"/>
          </p:nvPr>
        </p:nvSpPr>
        <p:spPr/>
        <p:txBody>
          <a:bodyPr/>
          <a:lstStyle>
            <a:lvl1pPr>
              <a:defRPr/>
            </a:lvl1pPr>
            <a:extLst/>
          </a:lstStyle>
          <a:p>
            <a:pPr>
              <a:defRPr/>
            </a:pPr>
            <a:fld id="{A684E45F-8F34-EE43-A24C-88D8C55F74A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80261378"/>
      </p:ext>
    </p:extLst>
  </p:cSld>
  <p:clrMapOvr>
    <a:masterClrMapping/>
  </p:clrMapOvr>
  <p:transition xmlns:p14="http://schemas.microsoft.com/office/powerpoint/2010/mai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7"/>
          <p:cNvSpPr>
            <a:spLocks noGrp="1"/>
          </p:cNvSpPr>
          <p:nvPr>
            <p:ph type="dt" sz="half" idx="16"/>
          </p:nvPr>
        </p:nvSpPr>
        <p:spPr/>
        <p:txBody>
          <a:bodyPr/>
          <a:lstStyle>
            <a:lvl1pPr>
              <a:defRPr/>
            </a:lvl1pPr>
            <a:extLst/>
          </a:lstStyle>
          <a:p>
            <a:pPr>
              <a:defRPr/>
            </a:pPr>
            <a:fld id="{24A78340-C7D7-5A41-92B8-42904E73C09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36759312"/>
      </p:ext>
    </p:extLst>
  </p:cSld>
  <p:clrMapOvr>
    <a:masterClrMapping/>
  </p:clrMapOvr>
  <p:transition xmlns:p14="http://schemas.microsoft.com/office/powerpoint/2010/mai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5"/>
          </p:nvPr>
        </p:nvSpPr>
        <p:spPr/>
        <p:txBody>
          <a:bodyPr/>
          <a:lstStyle>
            <a:lvl1pPr>
              <a:defRPr/>
            </a:lvl1pPr>
            <a:extLst/>
          </a:lstStyle>
          <a:p>
            <a:pPr>
              <a:defRPr/>
            </a:pPr>
            <a:fld id="{9CD48E3A-D302-374E-8E1A-61D68A431A76}"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46149444"/>
      </p:ext>
    </p:extLst>
  </p:cSld>
  <p:clrMapOvr>
    <a:masterClrMapping/>
  </p:clrMapOvr>
  <p:transition xmlns:p14="http://schemas.microsoft.com/office/powerpoint/2010/mai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fld id="{C3C397F5-CAA5-6C42-AC87-C4AF0D26ECE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657581649"/>
      </p:ext>
    </p:extLst>
  </p:cSld>
  <p:clrMapOvr>
    <a:masterClrMapping/>
  </p:clrMapOvr>
  <p:transition xmlns:p14="http://schemas.microsoft.com/office/powerpoint/2010/mai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smtClean="0"/>
              <a:t>Click to edit Master text styles</a:t>
            </a:r>
          </a:p>
        </p:txBody>
      </p:sp>
      <p:sp>
        <p:nvSpPr>
          <p:cNvPr id="11" name="Rectangle 10"/>
          <p:cNvSpPr>
            <a:spLocks noGrp="1"/>
          </p:cNvSpPr>
          <p:nvPr>
            <p:ph type="dt" sz="half" idx="31"/>
          </p:nvPr>
        </p:nvSpPr>
        <p:spPr/>
        <p:txBody>
          <a:bodyPr/>
          <a:lstStyle>
            <a:lvl1pPr>
              <a:defRPr/>
            </a:lvl1pPr>
            <a:extLst/>
          </a:lstStyle>
          <a:p>
            <a:pPr>
              <a:defRPr/>
            </a:pPr>
            <a:fld id="{913E2324-F436-A147-B1EA-FC47DF130E4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44161615"/>
      </p:ext>
    </p:extLst>
  </p:cSld>
  <p:clrMapOvr>
    <a:masterClrMapping/>
  </p:clrMapOvr>
  <p:transition xmlns:p14="http://schemas.microsoft.com/office/powerpoint/2010/mai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2"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9"/>
          <p:cNvSpPr>
            <a:spLocks noGrp="1"/>
          </p:cNvSpPr>
          <p:nvPr>
            <p:ph type="dt" sz="half" idx="25"/>
          </p:nvPr>
        </p:nvSpPr>
        <p:spPr/>
        <p:txBody>
          <a:bodyPr/>
          <a:lstStyle>
            <a:lvl1pPr>
              <a:defRPr/>
            </a:lvl1pPr>
            <a:extLst/>
          </a:lstStyle>
          <a:p>
            <a:pPr>
              <a:defRPr/>
            </a:pPr>
            <a:fld id="{37E8D5F6-AE90-0442-834A-F29722A05553}"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2746367"/>
      </p:ext>
    </p:extLst>
  </p:cSld>
  <p:clrMapOvr>
    <a:masterClrMapping/>
  </p:clrMapOvr>
  <p:transition xmlns:p14="http://schemas.microsoft.com/office/powerpoint/2010/mai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3"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9"/>
          <p:cNvSpPr>
            <a:spLocks noGrp="1"/>
          </p:cNvSpPr>
          <p:nvPr>
            <p:ph type="dt" sz="half" idx="25"/>
          </p:nvPr>
        </p:nvSpPr>
        <p:spPr/>
        <p:txBody>
          <a:bodyPr/>
          <a:lstStyle>
            <a:lvl1pPr>
              <a:defRPr/>
            </a:lvl1pPr>
            <a:extLst/>
          </a:lstStyle>
          <a:p>
            <a:pPr>
              <a:defRPr/>
            </a:pPr>
            <a:fld id="{184EA517-9D43-814D-B5CA-6D46AF20BB90}"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845397415"/>
      </p:ext>
    </p:extLst>
  </p:cSld>
  <p:clrMapOvr>
    <a:masterClrMapping/>
  </p:clrMapOvr>
  <p:transition xmlns:p14="http://schemas.microsoft.com/office/powerpoint/2010/main">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1"/>
          </p:nvPr>
        </p:nvSpPr>
        <p:spPr>
          <a:xfrm>
            <a:off x="45466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0"/>
          </p:nvPr>
        </p:nvSpPr>
        <p:spPr>
          <a:xfrm>
            <a:off x="234906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p:cNvSpPr>
          <p:nvPr>
            <p:ph type="pic" sz="quarter" idx="32"/>
          </p:nvPr>
        </p:nvSpPr>
        <p:spPr>
          <a:xfrm>
            <a:off x="6740167"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smtClean="0"/>
              <a:t>Click to edit Master text styles</a:t>
            </a:r>
          </a:p>
        </p:txBody>
      </p:sp>
      <p:sp>
        <p:nvSpPr>
          <p:cNvPr id="8" name="Rectangle 7"/>
          <p:cNvSpPr>
            <a:spLocks noGrp="1"/>
          </p:cNvSpPr>
          <p:nvPr>
            <p:ph type="dt" sz="half" idx="33"/>
          </p:nvPr>
        </p:nvSpPr>
        <p:spPr/>
        <p:txBody>
          <a:bodyPr/>
          <a:lstStyle>
            <a:lvl1pPr>
              <a:defRPr/>
            </a:lvl1pPr>
            <a:extLst/>
          </a:lstStyle>
          <a:p>
            <a:pPr>
              <a:defRPr/>
            </a:pPr>
            <a:fld id="{C35F3D79-2D54-B44F-A27C-11EB253DE5D2}"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749054306"/>
      </p:ext>
    </p:extLst>
  </p:cSld>
  <p:clrMapOvr>
    <a:masterClrMapping/>
  </p:clrMapOvr>
  <p:transition xmlns:p14="http://schemas.microsoft.com/office/powerpoint/2010/mai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noChangeAspect="1"/>
          </p:cNvSpPr>
          <p:nvPr>
            <p:ph type="pic" sz="quarter" idx="18"/>
          </p:nvPr>
        </p:nvSpPr>
        <p:spPr>
          <a:xfrm>
            <a:off x="5788848"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noChangeAspect="1"/>
          </p:cNvSpPr>
          <p:nvPr>
            <p:ph type="pic" sz="quarter" idx="22"/>
          </p:nvPr>
        </p:nvSpPr>
        <p:spPr>
          <a:xfrm>
            <a:off x="5788848"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noChangeAspect="1"/>
          </p:cNvSpPr>
          <p:nvPr>
            <p:ph type="pic" sz="quarter" idx="23"/>
          </p:nvPr>
        </p:nvSpPr>
        <p:spPr>
          <a:xfrm>
            <a:off x="5788848"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fld id="{C4B1F3C5-77BC-5B47-8A03-6EC6AFA242B0}"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49822646"/>
      </p:ext>
    </p:extLst>
  </p:cSld>
  <p:clrMapOvr>
    <a:masterClrMapping/>
  </p:clrMapOvr>
  <p:transition xmlns:p14="http://schemas.microsoft.com/office/powerpoint/2010/mai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17"/>
          </p:nvPr>
        </p:nvSpPr>
        <p:spPr>
          <a:xfrm>
            <a:off x="3033848" y="171450"/>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27"/>
          </p:nvPr>
        </p:nvSpPr>
        <p:spPr>
          <a:xfrm>
            <a:off x="5943600"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noChangeAspect="1"/>
          </p:cNvSpPr>
          <p:nvPr>
            <p:ph type="pic" sz="quarter" idx="28"/>
          </p:nvPr>
        </p:nvSpPr>
        <p:spPr>
          <a:xfrm>
            <a:off x="3033848"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fld id="{CF114247-7214-C440-BACF-05640E70266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668073265"/>
      </p:ext>
    </p:extLst>
  </p:cSld>
  <p:clrMapOvr>
    <a:masterClrMapping/>
  </p:clrMapOvr>
  <p:transition xmlns:p14="http://schemas.microsoft.com/office/powerpoint/2010/mai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fld id="{2D44C0AB-FD5C-1A46-9C2F-29874382E1D1}"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93247210"/>
      </p:ext>
    </p:extLst>
  </p:cSld>
  <p:clrMapOvr>
    <a:masterClrMapping/>
  </p:clrMapOvr>
  <p:transition xmlns:p14="http://schemas.microsoft.com/office/powerpoint/2010/mai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4"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16"/>
          </p:nvPr>
        </p:nvSpPr>
        <p:spPr/>
        <p:txBody>
          <a:bodyPr/>
          <a:lstStyle>
            <a:lvl1pPr>
              <a:defRPr/>
            </a:lvl1pPr>
            <a:extLst/>
          </a:lstStyle>
          <a:p>
            <a:pPr>
              <a:defRPr/>
            </a:pPr>
            <a:fld id="{7BC0C3AF-18D4-994E-B5EA-57CEE3C770C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046023880"/>
      </p:ext>
    </p:extLst>
  </p:cSld>
  <p:clrMapOvr>
    <a:masterClrMapping/>
  </p:clrMapOvr>
  <p:transition xmlns:p14="http://schemas.microsoft.com/office/powerpoint/2010/main">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4"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1"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8"/>
          <p:cNvSpPr>
            <a:spLocks noGrp="1"/>
          </p:cNvSpPr>
          <p:nvPr>
            <p:ph type="dt" sz="half" idx="17"/>
          </p:nvPr>
        </p:nvSpPr>
        <p:spPr/>
        <p:txBody>
          <a:bodyPr/>
          <a:lstStyle>
            <a:lvl1pPr>
              <a:defRPr/>
            </a:lvl1pPr>
            <a:extLst/>
          </a:lstStyle>
          <a:p>
            <a:pPr>
              <a:defRPr/>
            </a:pPr>
            <a:fld id="{96B89F2F-31E2-994E-AB0B-E81D3D4C1893}"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23972772"/>
      </p:ext>
    </p:extLst>
  </p:cSld>
  <p:clrMapOvr>
    <a:masterClrMapping/>
  </p:clrMapOvr>
  <p:transition xmlns:p14="http://schemas.microsoft.com/office/powerpoint/2010/main">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31"/>
          </p:nvPr>
        </p:nvSpPr>
        <p:spPr/>
        <p:txBody>
          <a:bodyPr/>
          <a:lstStyle>
            <a:lvl1pPr>
              <a:defRPr/>
            </a:lvl1pPr>
            <a:extLst/>
          </a:lstStyle>
          <a:p>
            <a:pPr>
              <a:defRPr/>
            </a:pPr>
            <a:fld id="{B6560173-BBE5-2E44-842C-E44B465E36AE}"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68474216"/>
      </p:ext>
    </p:extLst>
  </p:cSld>
  <p:clrMapOvr>
    <a:masterClrMapping/>
  </p:clrMapOvr>
  <p:transition xmlns:p14="http://schemas.microsoft.com/office/powerpoint/2010/main">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7"/>
          <p:cNvSpPr>
            <a:spLocks noGrp="1"/>
          </p:cNvSpPr>
          <p:nvPr>
            <p:ph type="dt" sz="half" idx="10"/>
          </p:nvPr>
        </p:nvSpPr>
        <p:spPr/>
        <p:txBody>
          <a:bodyPr/>
          <a:lstStyle>
            <a:lvl1pPr>
              <a:defRPr/>
            </a:lvl1pPr>
            <a:extLst/>
          </a:lstStyle>
          <a:p>
            <a:pPr>
              <a:defRPr/>
            </a:pPr>
            <a:fld id="{95B99BF7-C95E-A940-B062-5586B7103098}"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382647546"/>
      </p:ext>
    </p:extLst>
  </p:cSld>
  <p:clrMapOvr>
    <a:masterClrMapping/>
  </p:clrMapOvr>
  <p:transition xmlns:p14="http://schemas.microsoft.com/office/powerpoint/2010/main">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852240"/>
      </p:ext>
    </p:extLst>
  </p:cSld>
  <p:clrMapOvr>
    <a:masterClrMapping/>
  </p:clrMapOvr>
  <p:transition xmlns:p14="http://schemas.microsoft.com/office/powerpoint/2010/main">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8520" cy="858960"/>
          </a:xfrm>
          <a:prstGeom prst="rect">
            <a:avLst/>
          </a:prstGeom>
        </p:spPr>
        <p:txBody>
          <a:bodyPr lIns="0" tIns="0" rIns="0" bIns="0" anchor="ctr"/>
          <a:lstStyle/>
          <a:p>
            <a:pPr algn="ctr"/>
            <a:endParaRPr/>
          </a:p>
        </p:txBody>
      </p:sp>
      <p:sp>
        <p:nvSpPr>
          <p:cNvPr id="45" name="PlaceHolder 2"/>
          <p:cNvSpPr>
            <a:spLocks noGrp="1"/>
          </p:cNvSpPr>
          <p:nvPr>
            <p:ph type="body"/>
          </p:nvPr>
        </p:nvSpPr>
        <p:spPr>
          <a:xfrm>
            <a:off x="457200" y="1203480"/>
            <a:ext cx="955800" cy="2982240"/>
          </a:xfrm>
          <a:prstGeom prst="rect">
            <a:avLst/>
          </a:prstGeom>
        </p:spPr>
        <p:txBody>
          <a:bodyPr lIns="0" tIns="0" rIns="0" bIns="0"/>
          <a:lstStyle/>
          <a:p>
            <a:endParaRPr/>
          </a:p>
        </p:txBody>
      </p:sp>
      <p:sp>
        <p:nvSpPr>
          <p:cNvPr id="46" name="PlaceHolder 3"/>
          <p:cNvSpPr>
            <a:spLocks noGrp="1"/>
          </p:cNvSpPr>
          <p:nvPr>
            <p:ph type="body"/>
          </p:nvPr>
        </p:nvSpPr>
        <p:spPr>
          <a:xfrm>
            <a:off x="1461240" y="1203480"/>
            <a:ext cx="955800" cy="2982240"/>
          </a:xfrm>
          <a:prstGeom prst="rect">
            <a:avLst/>
          </a:prstGeom>
        </p:spPr>
        <p:txBody>
          <a:bodyPr lIns="0" tIns="0" rIns="0" bIns="0"/>
          <a:lstStyle/>
          <a:p>
            <a:endParaRPr/>
          </a:p>
        </p:txBody>
      </p:sp>
    </p:spTree>
    <p:extLst>
      <p:ext uri="{BB962C8B-B14F-4D97-AF65-F5344CB8AC3E}">
        <p14:creationId xmlns:p14="http://schemas.microsoft.com/office/powerpoint/2010/main" val="3745633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1"/>
          </p:nvPr>
        </p:nvSpPr>
        <p:spPr>
          <a:xfrm>
            <a:off x="454660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0"/>
          </p:nvPr>
        </p:nvSpPr>
        <p:spPr>
          <a:xfrm>
            <a:off x="234906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p:cNvSpPr>
          <p:nvPr>
            <p:ph type="pic" sz="quarter" idx="32"/>
          </p:nvPr>
        </p:nvSpPr>
        <p:spPr>
          <a:xfrm>
            <a:off x="6740168"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smtClean="0"/>
              <a:t>Click to edit Master text styles</a:t>
            </a:r>
          </a:p>
        </p:txBody>
      </p:sp>
      <p:sp>
        <p:nvSpPr>
          <p:cNvPr id="8" name="Rectangle 7"/>
          <p:cNvSpPr>
            <a:spLocks noGrp="1"/>
          </p:cNvSpPr>
          <p:nvPr>
            <p:ph type="dt" sz="half" idx="33"/>
          </p:nvPr>
        </p:nvSpPr>
        <p:spPr/>
        <p:txBody>
          <a:bodyPr/>
          <a:lstStyle>
            <a:lvl1pPr>
              <a:defRPr/>
            </a:lvl1pPr>
            <a:extLst/>
          </a:lstStyle>
          <a:p>
            <a:pPr>
              <a:defRPr/>
            </a:pPr>
            <a:fld id="{813E448D-2503-DF4C-9822-4F957CC85543}"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187059645"/>
      </p:ext>
    </p:extLst>
  </p:cSld>
  <p:clrMapOvr>
    <a:masterClrMapping/>
  </p:clrMapOvr>
  <p:transition xmlns:p14="http://schemas.microsoft.com/office/powerpoint/2010/mai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200" i="1">
              <a:solidFill>
                <a:prstClr val="white"/>
              </a:solidFill>
            </a:endParaRPr>
          </a:p>
        </p:txBody>
      </p:sp>
      <p:sp>
        <p:nvSpPr>
          <p:cNvPr id="24" name="Rectangle 7"/>
          <p:cNvSpPr>
            <a:spLocks noGrp="1"/>
          </p:cNvSpPr>
          <p:nvPr>
            <p:ph type="title"/>
          </p:nvPr>
        </p:nvSpPr>
        <p:spPr>
          <a:xfrm>
            <a:off x="228602" y="2971800"/>
            <a:ext cx="8298485" cy="8001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fld id="{93C055FB-2673-6344-8EB1-1B070811CCCB}"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77117437"/>
      </p:ext>
    </p:extLst>
  </p:cSld>
  <p:clrMapOvr>
    <a:masterClrMapping/>
  </p:clrMapOvr>
  <p:transition xmlns:p14="http://schemas.microsoft.com/office/powerpoint/2010/main">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37AB8CE4-B301-3648-B6E9-B7B5CAC0828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98263412"/>
      </p:ext>
    </p:extLst>
  </p:cSld>
  <p:clrMapOvr>
    <a:masterClrMapping/>
  </p:clrMapOvr>
  <p:transition xmlns:p14="http://schemas.microsoft.com/office/powerpoint/2010/main">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6"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C119D42F-38CA-2C47-AB3E-6ADEFED3D3CD}"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669437039"/>
      </p:ext>
    </p:extLst>
  </p:cSld>
  <p:clrMapOvr>
    <a:masterClrMapping/>
  </p:clrMapOvr>
  <p:transition xmlns:p14="http://schemas.microsoft.com/office/powerpoint/2010/main">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645948376"/>
      </p:ext>
    </p:extLst>
  </p:cSld>
  <p:clrMapOvr>
    <a:masterClrMapping/>
  </p:clrMapOvr>
  <p:transition xmlns:p14="http://schemas.microsoft.com/office/powerpoint/2010/main">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fld id="{4D8FD523-435A-CA43-BE9E-4FA7C04DDA0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04357031"/>
      </p:ext>
    </p:extLst>
  </p:cSld>
  <p:clrMapOvr>
    <a:masterClrMapping/>
  </p:clrMapOvr>
  <p:transition xmlns:p14="http://schemas.microsoft.com/office/powerpoint/2010/main">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8"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6"/>
          </p:nvPr>
        </p:nvSpPr>
        <p:spPr/>
        <p:txBody>
          <a:bodyPr/>
          <a:lstStyle>
            <a:lvl1pPr>
              <a:defRPr/>
            </a:lvl1pPr>
            <a:extLst/>
          </a:lstStyle>
          <a:p>
            <a:pPr>
              <a:defRPr/>
            </a:pPr>
            <a:fld id="{D0E868E7-17ED-A549-8588-23DAA560E264}"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77486189"/>
      </p:ext>
    </p:extLst>
  </p:cSld>
  <p:clrMapOvr>
    <a:masterClrMapping/>
  </p:clrMapOvr>
  <p:transition xmlns:p14="http://schemas.microsoft.com/office/powerpoint/2010/main">
    <p:fad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5" name="Rectangle 7"/>
          <p:cNvSpPr>
            <a:spLocks noGrp="1" noChangeAspect="1"/>
          </p:cNvSpPr>
          <p:nvPr>
            <p:ph type="pic" sz="quarter" idx="14"/>
          </p:nvPr>
        </p:nvSpPr>
        <p:spPr>
          <a:xfrm>
            <a:off x="457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8"/>
          </p:nvPr>
        </p:nvSpPr>
        <p:spPr/>
        <p:txBody>
          <a:bodyPr/>
          <a:lstStyle>
            <a:lvl1pPr>
              <a:defRPr/>
            </a:lvl1pPr>
            <a:extLst/>
          </a:lstStyle>
          <a:p>
            <a:pPr>
              <a:defRPr/>
            </a:pPr>
            <a:fld id="{FCC89CEC-3702-CE4E-B831-FF12E3F65E68}"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49247736"/>
      </p:ext>
    </p:extLst>
  </p:cSld>
  <p:clrMapOvr>
    <a:masterClrMapping/>
  </p:clrMapOvr>
  <p:transition xmlns:p14="http://schemas.microsoft.com/office/powerpoint/2010/main">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0"/>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body" sz="quarter" idx="13"/>
          </p:nvPr>
        </p:nvSpPr>
        <p:spPr>
          <a:xfrm>
            <a:off x="5141977"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4"/>
          <p:cNvSpPr>
            <a:spLocks noGrp="1"/>
          </p:cNvSpPr>
          <p:nvPr>
            <p:ph type="dt" sz="half" idx="14"/>
          </p:nvPr>
        </p:nvSpPr>
        <p:spPr/>
        <p:txBody>
          <a:bodyPr/>
          <a:lstStyle>
            <a:lvl1pPr>
              <a:defRPr/>
            </a:lvl1pPr>
            <a:extLst/>
          </a:lstStyle>
          <a:p>
            <a:pPr>
              <a:defRPr/>
            </a:pPr>
            <a:fld id="{C89D6C96-06CF-714B-A3C9-77339F5A4D6D}"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234749215"/>
      </p:ext>
    </p:extLst>
  </p:cSld>
  <p:clrMapOvr>
    <a:masterClrMapping/>
  </p:clrMapOvr>
  <p:transition xmlns:p14="http://schemas.microsoft.com/office/powerpoint/2010/main">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7"/>
          <p:cNvSpPr>
            <a:spLocks noGrp="1"/>
          </p:cNvSpPr>
          <p:nvPr>
            <p:ph type="dt" sz="half" idx="16"/>
          </p:nvPr>
        </p:nvSpPr>
        <p:spPr/>
        <p:txBody>
          <a:bodyPr/>
          <a:lstStyle>
            <a:lvl1pPr>
              <a:defRPr/>
            </a:lvl1pPr>
            <a:extLst/>
          </a:lstStyle>
          <a:p>
            <a:pPr>
              <a:defRPr/>
            </a:pPr>
            <a:fld id="{5730EF45-58C3-384C-9BCA-C0238EAC3340}"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590607378"/>
      </p:ext>
    </p:extLst>
  </p:cSld>
  <p:clrMapOvr>
    <a:masterClrMapping/>
  </p:clrMapOvr>
  <p:transition xmlns:p14="http://schemas.microsoft.com/office/powerpoint/2010/main">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5"/>
          </p:nvPr>
        </p:nvSpPr>
        <p:spPr/>
        <p:txBody>
          <a:bodyPr/>
          <a:lstStyle>
            <a:lvl1pPr>
              <a:defRPr/>
            </a:lvl1pPr>
            <a:extLst/>
          </a:lstStyle>
          <a:p>
            <a:pPr>
              <a:defRPr/>
            </a:pPr>
            <a:fld id="{0D068DD1-542E-FF49-853F-7A4F6882211D}"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13586578"/>
      </p:ext>
    </p:extLst>
  </p:cSld>
  <p:clrMapOvr>
    <a:masterClrMapping/>
  </p:clrMapOvr>
  <p:transition xmlns:p14="http://schemas.microsoft.com/office/powerpoint/2010/mai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fld id="{DCD9494D-E4EC-E344-A655-5217FDD2FDC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783792866"/>
      </p:ext>
    </p:extLst>
  </p:cSld>
  <p:clrMapOvr>
    <a:masterClrMapping/>
  </p:clrMapOvr>
  <p:transition xmlns:p14="http://schemas.microsoft.com/office/powerpoint/2010/main">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fld id="{D275BDB1-EB7B-214A-A417-E0B375C7417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3419021"/>
      </p:ext>
    </p:extLst>
  </p:cSld>
  <p:clrMapOvr>
    <a:masterClrMapping/>
  </p:clrMapOvr>
  <p:transition xmlns:p14="http://schemas.microsoft.com/office/powerpoint/2010/main">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smtClean="0"/>
              <a:t>Click to edit Master text styles</a:t>
            </a:r>
          </a:p>
        </p:txBody>
      </p:sp>
      <p:sp>
        <p:nvSpPr>
          <p:cNvPr id="11" name="Rectangle 10"/>
          <p:cNvSpPr>
            <a:spLocks noGrp="1"/>
          </p:cNvSpPr>
          <p:nvPr>
            <p:ph type="dt" sz="half" idx="31"/>
          </p:nvPr>
        </p:nvSpPr>
        <p:spPr/>
        <p:txBody>
          <a:bodyPr/>
          <a:lstStyle>
            <a:lvl1pPr>
              <a:defRPr/>
            </a:lvl1pPr>
            <a:extLst/>
          </a:lstStyle>
          <a:p>
            <a:pPr>
              <a:defRPr/>
            </a:pPr>
            <a:fld id="{ACEEA12B-A906-2144-90BD-7732FA88BA41}"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29638054"/>
      </p:ext>
    </p:extLst>
  </p:cSld>
  <p:clrMapOvr>
    <a:masterClrMapping/>
  </p:clrMapOvr>
  <p:transition xmlns:p14="http://schemas.microsoft.com/office/powerpoint/2010/main">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2"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9"/>
          <p:cNvSpPr>
            <a:spLocks noGrp="1"/>
          </p:cNvSpPr>
          <p:nvPr>
            <p:ph type="dt" sz="half" idx="25"/>
          </p:nvPr>
        </p:nvSpPr>
        <p:spPr/>
        <p:txBody>
          <a:bodyPr/>
          <a:lstStyle>
            <a:lvl1pPr>
              <a:defRPr/>
            </a:lvl1pPr>
            <a:extLst/>
          </a:lstStyle>
          <a:p>
            <a:pPr>
              <a:defRPr/>
            </a:pPr>
            <a:fld id="{8A74B833-1726-2549-AC8B-B1CA8170DA4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04587676"/>
      </p:ext>
    </p:extLst>
  </p:cSld>
  <p:clrMapOvr>
    <a:masterClrMapping/>
  </p:clrMapOvr>
  <p:transition xmlns:p14="http://schemas.microsoft.com/office/powerpoint/2010/main">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1"/>
          </p:nvPr>
        </p:nvSpPr>
        <p:spPr>
          <a:xfrm>
            <a:off x="45466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0"/>
          </p:nvPr>
        </p:nvSpPr>
        <p:spPr>
          <a:xfrm>
            <a:off x="234906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p:cNvSpPr>
          <p:nvPr>
            <p:ph type="pic" sz="quarter" idx="32"/>
          </p:nvPr>
        </p:nvSpPr>
        <p:spPr>
          <a:xfrm>
            <a:off x="6740167"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smtClean="0"/>
              <a:t>Click to edit Master text styles</a:t>
            </a:r>
          </a:p>
        </p:txBody>
      </p:sp>
      <p:sp>
        <p:nvSpPr>
          <p:cNvPr id="8" name="Rectangle 7"/>
          <p:cNvSpPr>
            <a:spLocks noGrp="1"/>
          </p:cNvSpPr>
          <p:nvPr>
            <p:ph type="dt" sz="half" idx="33"/>
          </p:nvPr>
        </p:nvSpPr>
        <p:spPr/>
        <p:txBody>
          <a:bodyPr/>
          <a:lstStyle>
            <a:lvl1pPr>
              <a:defRPr/>
            </a:lvl1pPr>
            <a:extLst/>
          </a:lstStyle>
          <a:p>
            <a:pPr>
              <a:defRPr/>
            </a:pPr>
            <a:fld id="{D3D16991-D3F2-AA41-8323-9CD41A60B6B1}"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702643323"/>
      </p:ext>
    </p:extLst>
  </p:cSld>
  <p:clrMapOvr>
    <a:masterClrMapping/>
  </p:clrMapOvr>
  <p:transition xmlns:p14="http://schemas.microsoft.com/office/powerpoint/2010/main">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noChangeAspect="1"/>
          </p:cNvSpPr>
          <p:nvPr>
            <p:ph type="pic" sz="quarter" idx="18"/>
          </p:nvPr>
        </p:nvSpPr>
        <p:spPr>
          <a:xfrm>
            <a:off x="5788848"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noChangeAspect="1"/>
          </p:cNvSpPr>
          <p:nvPr>
            <p:ph type="pic" sz="quarter" idx="22"/>
          </p:nvPr>
        </p:nvSpPr>
        <p:spPr>
          <a:xfrm>
            <a:off x="5788848"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noChangeAspect="1"/>
          </p:cNvSpPr>
          <p:nvPr>
            <p:ph type="pic" sz="quarter" idx="23"/>
          </p:nvPr>
        </p:nvSpPr>
        <p:spPr>
          <a:xfrm>
            <a:off x="5788848"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fld id="{0D55EB1A-4A92-9A48-A9A1-972BE690D2AD}"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786486311"/>
      </p:ext>
    </p:extLst>
  </p:cSld>
  <p:clrMapOvr>
    <a:masterClrMapping/>
  </p:clrMapOvr>
  <p:transition xmlns:p14="http://schemas.microsoft.com/office/powerpoint/2010/main">
    <p:fad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17"/>
          </p:nvPr>
        </p:nvSpPr>
        <p:spPr>
          <a:xfrm>
            <a:off x="3033848" y="171450"/>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27"/>
          </p:nvPr>
        </p:nvSpPr>
        <p:spPr>
          <a:xfrm>
            <a:off x="5943600"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noChangeAspect="1"/>
          </p:cNvSpPr>
          <p:nvPr>
            <p:ph type="pic" sz="quarter" idx="28"/>
          </p:nvPr>
        </p:nvSpPr>
        <p:spPr>
          <a:xfrm>
            <a:off x="3033848"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fld id="{AF349602-6F3F-EE42-9C05-0C62D559F0F7}"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97334129"/>
      </p:ext>
    </p:extLst>
  </p:cSld>
  <p:clrMapOvr>
    <a:masterClrMapping/>
  </p:clrMapOvr>
  <p:transition xmlns:p14="http://schemas.microsoft.com/office/powerpoint/2010/main">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fld id="{0715D5CA-8DC9-2844-BD3E-B2F0CB8839B1}"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032482565"/>
      </p:ext>
    </p:extLst>
  </p:cSld>
  <p:clrMapOvr>
    <a:masterClrMapping/>
  </p:clrMapOvr>
  <p:transition xmlns:p14="http://schemas.microsoft.com/office/powerpoint/2010/main">
    <p:fad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4"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16"/>
          </p:nvPr>
        </p:nvSpPr>
        <p:spPr/>
        <p:txBody>
          <a:bodyPr/>
          <a:lstStyle>
            <a:lvl1pPr>
              <a:defRPr/>
            </a:lvl1pPr>
            <a:extLst/>
          </a:lstStyle>
          <a:p>
            <a:pPr>
              <a:defRPr/>
            </a:pPr>
            <a:fld id="{4D31F6A6-8AF4-AC47-9C8E-4E2F4361C276}"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18267031"/>
      </p:ext>
    </p:extLst>
  </p:cSld>
  <p:clrMapOvr>
    <a:masterClrMapping/>
  </p:clrMapOvr>
  <p:transition xmlns:p14="http://schemas.microsoft.com/office/powerpoint/2010/main">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4"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1"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8"/>
          <p:cNvSpPr>
            <a:spLocks noGrp="1"/>
          </p:cNvSpPr>
          <p:nvPr>
            <p:ph type="dt" sz="half" idx="17"/>
          </p:nvPr>
        </p:nvSpPr>
        <p:spPr/>
        <p:txBody>
          <a:bodyPr/>
          <a:lstStyle>
            <a:lvl1pPr>
              <a:defRPr/>
            </a:lvl1pPr>
            <a:extLst/>
          </a:lstStyle>
          <a:p>
            <a:pPr>
              <a:defRPr/>
            </a:pPr>
            <a:fld id="{36D6618D-4DA5-764B-AE8E-24B708C6063E}"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691504870"/>
      </p:ext>
    </p:extLst>
  </p:cSld>
  <p:clrMapOvr>
    <a:masterClrMapping/>
  </p:clrMapOvr>
  <p:transition xmlns:p14="http://schemas.microsoft.com/office/powerpoint/2010/main">
    <p:fad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31"/>
          </p:nvPr>
        </p:nvSpPr>
        <p:spPr/>
        <p:txBody>
          <a:bodyPr/>
          <a:lstStyle>
            <a:lvl1pPr>
              <a:defRPr/>
            </a:lvl1pPr>
            <a:extLst/>
          </a:lstStyle>
          <a:p>
            <a:pPr>
              <a:defRPr/>
            </a:pPr>
            <a:fld id="{94A15845-B878-8A4F-B4C4-56D8788A2FB7}"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817255358"/>
      </p:ext>
    </p:extLst>
  </p:cSld>
  <p:clrMapOvr>
    <a:masterClrMapping/>
  </p:clrMapOvr>
  <p:transition xmlns:p14="http://schemas.microsoft.com/office/powerpoint/2010/mai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17"/>
          </p:nvPr>
        </p:nvSpPr>
        <p:spPr>
          <a:xfrm>
            <a:off x="3033848" y="171451"/>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27"/>
          </p:nvPr>
        </p:nvSpPr>
        <p:spPr>
          <a:xfrm>
            <a:off x="5943601"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fld id="{EFEB8079-26AD-8F4E-BE5F-F53CA45DDD68}"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546969379"/>
      </p:ext>
    </p:extLst>
  </p:cSld>
  <p:clrMapOvr>
    <a:masterClrMapping/>
  </p:clrMapOvr>
  <p:transition xmlns:p14="http://schemas.microsoft.com/office/powerpoint/2010/main">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7"/>
          <p:cNvSpPr>
            <a:spLocks noGrp="1"/>
          </p:cNvSpPr>
          <p:nvPr>
            <p:ph type="dt" sz="half" idx="10"/>
          </p:nvPr>
        </p:nvSpPr>
        <p:spPr/>
        <p:txBody>
          <a:bodyPr/>
          <a:lstStyle>
            <a:lvl1pPr>
              <a:defRPr/>
            </a:lvl1pPr>
            <a:extLst/>
          </a:lstStyle>
          <a:p>
            <a:pPr>
              <a:defRPr/>
            </a:pPr>
            <a:fld id="{57036BD9-E9D5-2A4D-843E-E2F6429D767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072495283"/>
      </p:ext>
    </p:extLst>
  </p:cSld>
  <p:clrMapOvr>
    <a:masterClrMapping/>
  </p:clrMapOvr>
  <p:transition xmlns:p14="http://schemas.microsoft.com/office/powerpoint/2010/main">
    <p:fade/>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995460"/>
      </p:ext>
    </p:extLst>
  </p:cSld>
  <p:clrMapOvr>
    <a:masterClrMapping/>
  </p:clrMapOvr>
  <p:transition xmlns:p14="http://schemas.microsoft.com/office/powerpoint/2010/main">
    <p:fade/>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8520" cy="858960"/>
          </a:xfrm>
          <a:prstGeom prst="rect">
            <a:avLst/>
          </a:prstGeom>
        </p:spPr>
        <p:txBody>
          <a:bodyPr lIns="0" tIns="0" rIns="0" bIns="0" anchor="ctr"/>
          <a:lstStyle/>
          <a:p>
            <a:pPr algn="ctr"/>
            <a:endParaRPr/>
          </a:p>
        </p:txBody>
      </p:sp>
      <p:sp>
        <p:nvSpPr>
          <p:cNvPr id="45" name="PlaceHolder 2"/>
          <p:cNvSpPr>
            <a:spLocks noGrp="1"/>
          </p:cNvSpPr>
          <p:nvPr>
            <p:ph type="body"/>
          </p:nvPr>
        </p:nvSpPr>
        <p:spPr>
          <a:xfrm>
            <a:off x="457200" y="1203480"/>
            <a:ext cx="955800" cy="2982240"/>
          </a:xfrm>
          <a:prstGeom prst="rect">
            <a:avLst/>
          </a:prstGeom>
        </p:spPr>
        <p:txBody>
          <a:bodyPr lIns="0" tIns="0" rIns="0" bIns="0"/>
          <a:lstStyle/>
          <a:p>
            <a:endParaRPr/>
          </a:p>
        </p:txBody>
      </p:sp>
      <p:sp>
        <p:nvSpPr>
          <p:cNvPr id="46" name="PlaceHolder 3"/>
          <p:cNvSpPr>
            <a:spLocks noGrp="1"/>
          </p:cNvSpPr>
          <p:nvPr>
            <p:ph type="body"/>
          </p:nvPr>
        </p:nvSpPr>
        <p:spPr>
          <a:xfrm>
            <a:off x="1461240" y="1203480"/>
            <a:ext cx="955800" cy="2982240"/>
          </a:xfrm>
          <a:prstGeom prst="rect">
            <a:avLst/>
          </a:prstGeom>
        </p:spPr>
        <p:txBody>
          <a:bodyPr lIns="0" tIns="0" rIns="0" bIns="0"/>
          <a:lstStyle/>
          <a:p>
            <a:endParaRPr/>
          </a:p>
        </p:txBody>
      </p:sp>
    </p:spTree>
    <p:extLst>
      <p:ext uri="{BB962C8B-B14F-4D97-AF65-F5344CB8AC3E}">
        <p14:creationId xmlns:p14="http://schemas.microsoft.com/office/powerpoint/2010/main" val="381046548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200" i="1">
              <a:solidFill>
                <a:prstClr val="white"/>
              </a:solidFill>
            </a:endParaRPr>
          </a:p>
        </p:txBody>
      </p:sp>
      <p:sp>
        <p:nvSpPr>
          <p:cNvPr id="24" name="Rectangle 7"/>
          <p:cNvSpPr>
            <a:spLocks noGrp="1"/>
          </p:cNvSpPr>
          <p:nvPr>
            <p:ph type="title"/>
          </p:nvPr>
        </p:nvSpPr>
        <p:spPr>
          <a:xfrm>
            <a:off x="228602" y="2971800"/>
            <a:ext cx="8298485" cy="8001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fld id="{B67B7632-7491-7943-9ADC-8F14B033355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47957516"/>
      </p:ext>
    </p:extLst>
  </p:cSld>
  <p:clrMapOvr>
    <a:masterClrMapping/>
  </p:clrMapOvr>
  <p:transition xmlns:p14="http://schemas.microsoft.com/office/powerpoint/2010/main">
    <p:fade/>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CF786314-C88B-DB43-9911-FE2DFF8946F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721247880"/>
      </p:ext>
    </p:extLst>
  </p:cSld>
  <p:clrMapOvr>
    <a:masterClrMapping/>
  </p:clrMapOvr>
  <p:transition xmlns:p14="http://schemas.microsoft.com/office/powerpoint/2010/main">
    <p:fade/>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6"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77C177A2-B0C5-A24A-88AD-B5B37F2DA4CE}"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734180132"/>
      </p:ext>
    </p:extLst>
  </p:cSld>
  <p:clrMapOvr>
    <a:masterClrMapping/>
  </p:clrMapOvr>
  <p:transition xmlns:p14="http://schemas.microsoft.com/office/powerpoint/2010/main">
    <p:fade/>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762410229"/>
      </p:ext>
    </p:extLst>
  </p:cSld>
  <p:clrMapOvr>
    <a:masterClrMapping/>
  </p:clrMapOvr>
  <p:transition xmlns:p14="http://schemas.microsoft.com/office/powerpoint/2010/main">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fld id="{760511C9-A51B-A649-BBE7-FAFEC3B7914B}"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99785131"/>
      </p:ext>
    </p:extLst>
  </p:cSld>
  <p:clrMapOvr>
    <a:masterClrMapping/>
  </p:clrMapOvr>
  <p:transition xmlns:p14="http://schemas.microsoft.com/office/powerpoint/2010/main">
    <p:fad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8"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6"/>
          </p:nvPr>
        </p:nvSpPr>
        <p:spPr/>
        <p:txBody>
          <a:bodyPr/>
          <a:lstStyle>
            <a:lvl1pPr>
              <a:defRPr/>
            </a:lvl1pPr>
            <a:extLst/>
          </a:lstStyle>
          <a:p>
            <a:pPr>
              <a:defRPr/>
            </a:pPr>
            <a:fld id="{D32F7432-966D-7C41-A04D-E2DA468AE93D}"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75071302"/>
      </p:ext>
    </p:extLst>
  </p:cSld>
  <p:clrMapOvr>
    <a:masterClrMapping/>
  </p:clrMapOvr>
  <p:transition xmlns:p14="http://schemas.microsoft.com/office/powerpoint/2010/main">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5" name="Rectangle 7"/>
          <p:cNvSpPr>
            <a:spLocks noGrp="1" noChangeAspect="1"/>
          </p:cNvSpPr>
          <p:nvPr>
            <p:ph type="pic" sz="quarter" idx="14"/>
          </p:nvPr>
        </p:nvSpPr>
        <p:spPr>
          <a:xfrm>
            <a:off x="457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8"/>
          </p:nvPr>
        </p:nvSpPr>
        <p:spPr/>
        <p:txBody>
          <a:bodyPr/>
          <a:lstStyle>
            <a:lvl1pPr>
              <a:defRPr/>
            </a:lvl1pPr>
            <a:extLst/>
          </a:lstStyle>
          <a:p>
            <a:pPr>
              <a:defRPr/>
            </a:pPr>
            <a:fld id="{CBE6EF1A-CD92-314F-B01D-ADB99EFB24E4}"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50883630"/>
      </p:ext>
    </p:extLst>
  </p:cSld>
  <p:clrMapOvr>
    <a:masterClrMapping/>
  </p:clrMapOvr>
  <p:transition xmlns:p14="http://schemas.microsoft.com/office/powerpoint/2010/mai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fld id="{7D4A0BF2-3F0B-774B-B4FE-9E9BA16603E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74116588"/>
      </p:ext>
    </p:extLst>
  </p:cSld>
  <p:clrMapOvr>
    <a:masterClrMapping/>
  </p:clrMapOvr>
  <p:transition xmlns:p14="http://schemas.microsoft.com/office/powerpoint/2010/main">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0"/>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body" sz="quarter" idx="13"/>
          </p:nvPr>
        </p:nvSpPr>
        <p:spPr>
          <a:xfrm>
            <a:off x="5141977"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4"/>
          <p:cNvSpPr>
            <a:spLocks noGrp="1"/>
          </p:cNvSpPr>
          <p:nvPr>
            <p:ph type="dt" sz="half" idx="14"/>
          </p:nvPr>
        </p:nvSpPr>
        <p:spPr/>
        <p:txBody>
          <a:bodyPr/>
          <a:lstStyle>
            <a:lvl1pPr>
              <a:defRPr/>
            </a:lvl1pPr>
            <a:extLst/>
          </a:lstStyle>
          <a:p>
            <a:pPr>
              <a:defRPr/>
            </a:pPr>
            <a:fld id="{D0505CF5-11D3-664A-910C-D829C856FE13}"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00078031"/>
      </p:ext>
    </p:extLst>
  </p:cSld>
  <p:clrMapOvr>
    <a:masterClrMapping/>
  </p:clrMapOvr>
  <p:transition xmlns:p14="http://schemas.microsoft.com/office/powerpoint/2010/mai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7"/>
          <p:cNvSpPr>
            <a:spLocks noGrp="1"/>
          </p:cNvSpPr>
          <p:nvPr>
            <p:ph type="dt" sz="half" idx="16"/>
          </p:nvPr>
        </p:nvSpPr>
        <p:spPr/>
        <p:txBody>
          <a:bodyPr/>
          <a:lstStyle>
            <a:lvl1pPr>
              <a:defRPr/>
            </a:lvl1pPr>
            <a:extLst/>
          </a:lstStyle>
          <a:p>
            <a:pPr>
              <a:defRPr/>
            </a:pPr>
            <a:fld id="{4FA2CCA0-2ECB-D042-9CAC-731A9ECF2AD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83330628"/>
      </p:ext>
    </p:extLst>
  </p:cSld>
  <p:clrMapOvr>
    <a:masterClrMapping/>
  </p:clrMapOvr>
  <p:transition xmlns:p14="http://schemas.microsoft.com/office/powerpoint/2010/mai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5"/>
          </p:nvPr>
        </p:nvSpPr>
        <p:spPr/>
        <p:txBody>
          <a:bodyPr/>
          <a:lstStyle>
            <a:lvl1pPr>
              <a:defRPr/>
            </a:lvl1pPr>
            <a:extLst/>
          </a:lstStyle>
          <a:p>
            <a:pPr>
              <a:defRPr/>
            </a:pPr>
            <a:fld id="{E170A188-7D46-FE49-8FC1-561DF9772FA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55748253"/>
      </p:ext>
    </p:extLst>
  </p:cSld>
  <p:clrMapOvr>
    <a:masterClrMapping/>
  </p:clrMapOvr>
  <p:transition xmlns:p14="http://schemas.microsoft.com/office/powerpoint/2010/mai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fld id="{F02588E3-0553-BB40-BD7D-88DF53064E3E}"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05875298"/>
      </p:ext>
    </p:extLst>
  </p:cSld>
  <p:clrMapOvr>
    <a:masterClrMapping/>
  </p:clrMapOvr>
  <p:transition xmlns:p14="http://schemas.microsoft.com/office/powerpoint/2010/main">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smtClean="0"/>
              <a:t>Click to edit Master text styles</a:t>
            </a:r>
          </a:p>
        </p:txBody>
      </p:sp>
      <p:sp>
        <p:nvSpPr>
          <p:cNvPr id="11" name="Rectangle 10"/>
          <p:cNvSpPr>
            <a:spLocks noGrp="1"/>
          </p:cNvSpPr>
          <p:nvPr>
            <p:ph type="dt" sz="half" idx="31"/>
          </p:nvPr>
        </p:nvSpPr>
        <p:spPr/>
        <p:txBody>
          <a:bodyPr/>
          <a:lstStyle>
            <a:lvl1pPr>
              <a:defRPr/>
            </a:lvl1pPr>
            <a:extLst/>
          </a:lstStyle>
          <a:p>
            <a:pPr>
              <a:defRPr/>
            </a:pPr>
            <a:fld id="{98F12471-3C64-D64A-B77F-26D49626CCC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45013724"/>
      </p:ext>
    </p:extLst>
  </p:cSld>
  <p:clrMapOvr>
    <a:masterClrMapping/>
  </p:clrMapOvr>
  <p:transition xmlns:p14="http://schemas.microsoft.com/office/powerpoint/2010/main">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2"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9"/>
          <p:cNvSpPr>
            <a:spLocks noGrp="1"/>
          </p:cNvSpPr>
          <p:nvPr>
            <p:ph type="dt" sz="half" idx="25"/>
          </p:nvPr>
        </p:nvSpPr>
        <p:spPr/>
        <p:txBody>
          <a:bodyPr/>
          <a:lstStyle>
            <a:lvl1pPr>
              <a:defRPr/>
            </a:lvl1pPr>
            <a:extLst/>
          </a:lstStyle>
          <a:p>
            <a:pPr>
              <a:defRPr/>
            </a:pPr>
            <a:fld id="{D84660FE-790D-4044-90B5-65CD5BFD5B20}"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31533556"/>
      </p:ext>
    </p:extLst>
  </p:cSld>
  <p:clrMapOvr>
    <a:masterClrMapping/>
  </p:clrMapOvr>
  <p:transition xmlns:p14="http://schemas.microsoft.com/office/powerpoint/2010/main">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1"/>
          </p:nvPr>
        </p:nvSpPr>
        <p:spPr>
          <a:xfrm>
            <a:off x="45466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0"/>
          </p:nvPr>
        </p:nvSpPr>
        <p:spPr>
          <a:xfrm>
            <a:off x="234906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p:cNvSpPr>
          <p:nvPr>
            <p:ph type="pic" sz="quarter" idx="32"/>
          </p:nvPr>
        </p:nvSpPr>
        <p:spPr>
          <a:xfrm>
            <a:off x="6740167"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smtClean="0"/>
              <a:t>Click to edit Master text styles</a:t>
            </a:r>
          </a:p>
        </p:txBody>
      </p:sp>
      <p:sp>
        <p:nvSpPr>
          <p:cNvPr id="8" name="Rectangle 7"/>
          <p:cNvSpPr>
            <a:spLocks noGrp="1"/>
          </p:cNvSpPr>
          <p:nvPr>
            <p:ph type="dt" sz="half" idx="33"/>
          </p:nvPr>
        </p:nvSpPr>
        <p:spPr/>
        <p:txBody>
          <a:bodyPr/>
          <a:lstStyle>
            <a:lvl1pPr>
              <a:defRPr/>
            </a:lvl1pPr>
            <a:extLst/>
          </a:lstStyle>
          <a:p>
            <a:pPr>
              <a:defRPr/>
            </a:pPr>
            <a:fld id="{07B8E223-F887-D240-BB92-8F09F4CD012E}"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04840100"/>
      </p:ext>
    </p:extLst>
  </p:cSld>
  <p:clrMapOvr>
    <a:masterClrMapping/>
  </p:clrMapOvr>
  <p:transition xmlns:p14="http://schemas.microsoft.com/office/powerpoint/2010/mai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noChangeAspect="1"/>
          </p:cNvSpPr>
          <p:nvPr>
            <p:ph type="pic" sz="quarter" idx="18"/>
          </p:nvPr>
        </p:nvSpPr>
        <p:spPr>
          <a:xfrm>
            <a:off x="5788848"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noChangeAspect="1"/>
          </p:cNvSpPr>
          <p:nvPr>
            <p:ph type="pic" sz="quarter" idx="22"/>
          </p:nvPr>
        </p:nvSpPr>
        <p:spPr>
          <a:xfrm>
            <a:off x="5788848"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noChangeAspect="1"/>
          </p:cNvSpPr>
          <p:nvPr>
            <p:ph type="pic" sz="quarter" idx="23"/>
          </p:nvPr>
        </p:nvSpPr>
        <p:spPr>
          <a:xfrm>
            <a:off x="5788848"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fld id="{BE5ABE44-41C3-844C-A511-4B9470E7160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8670343"/>
      </p:ext>
    </p:extLst>
  </p:cSld>
  <p:clrMapOvr>
    <a:masterClrMapping/>
  </p:clrMapOvr>
  <p:transition xmlns:p14="http://schemas.microsoft.com/office/powerpoint/2010/main">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17"/>
          </p:nvPr>
        </p:nvSpPr>
        <p:spPr>
          <a:xfrm>
            <a:off x="3033848" y="171450"/>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27"/>
          </p:nvPr>
        </p:nvSpPr>
        <p:spPr>
          <a:xfrm>
            <a:off x="5943600"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noChangeAspect="1"/>
          </p:cNvSpPr>
          <p:nvPr>
            <p:ph type="pic" sz="quarter" idx="28"/>
          </p:nvPr>
        </p:nvSpPr>
        <p:spPr>
          <a:xfrm>
            <a:off x="3033848"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fld id="{F944D4F8-D341-8743-AD71-D3D64C131E7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09616707"/>
      </p:ext>
    </p:extLst>
  </p:cSld>
  <p:clrMapOvr>
    <a:masterClrMapping/>
  </p:clrMapOvr>
  <p:transition xmlns:p14="http://schemas.microsoft.com/office/powerpoint/2010/main">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fld id="{83731849-E1C7-164D-AB9F-C6D76948E23B}"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373691172"/>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606687856"/>
      </p:ext>
    </p:extLst>
  </p:cSld>
  <p:clrMapOvr>
    <a:masterClrMapping/>
  </p:clrMapOvr>
  <p:transition xmlns:p14="http://schemas.microsoft.com/office/powerpoint/2010/mai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5"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16"/>
          </p:nvPr>
        </p:nvSpPr>
        <p:spPr/>
        <p:txBody>
          <a:bodyPr/>
          <a:lstStyle>
            <a:lvl1pPr>
              <a:defRPr/>
            </a:lvl1pPr>
            <a:extLst/>
          </a:lstStyle>
          <a:p>
            <a:pPr>
              <a:defRPr/>
            </a:pPr>
            <a:fld id="{DCCC6C6E-9330-954E-A9F5-207B3990BAD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327799902"/>
      </p:ext>
    </p:extLst>
  </p:cSld>
  <p:clrMapOvr>
    <a:masterClrMapping/>
  </p:clrMapOvr>
  <p:transition xmlns:p14="http://schemas.microsoft.com/office/powerpoint/2010/main">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4"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16"/>
          </p:nvPr>
        </p:nvSpPr>
        <p:spPr/>
        <p:txBody>
          <a:bodyPr/>
          <a:lstStyle>
            <a:lvl1pPr>
              <a:defRPr/>
            </a:lvl1pPr>
            <a:extLst/>
          </a:lstStyle>
          <a:p>
            <a:pPr>
              <a:defRPr/>
            </a:pPr>
            <a:fld id="{0FE736BD-8701-9B45-BDB9-FDC3CE9CCD3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95998718"/>
      </p:ext>
    </p:extLst>
  </p:cSld>
  <p:clrMapOvr>
    <a:masterClrMapping/>
  </p:clrMapOvr>
  <p:transition xmlns:p14="http://schemas.microsoft.com/office/powerpoint/2010/main">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4"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1"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8"/>
          <p:cNvSpPr>
            <a:spLocks noGrp="1"/>
          </p:cNvSpPr>
          <p:nvPr>
            <p:ph type="dt" sz="half" idx="17"/>
          </p:nvPr>
        </p:nvSpPr>
        <p:spPr/>
        <p:txBody>
          <a:bodyPr/>
          <a:lstStyle>
            <a:lvl1pPr>
              <a:defRPr/>
            </a:lvl1pPr>
            <a:extLst/>
          </a:lstStyle>
          <a:p>
            <a:pPr>
              <a:defRPr/>
            </a:pPr>
            <a:fld id="{E9C97330-EAD3-9548-9A41-4FE277E86792}"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49043139"/>
      </p:ext>
    </p:extLst>
  </p:cSld>
  <p:clrMapOvr>
    <a:masterClrMapping/>
  </p:clrMapOvr>
  <p:transition xmlns:p14="http://schemas.microsoft.com/office/powerpoint/2010/main">
    <p:fad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31"/>
          </p:nvPr>
        </p:nvSpPr>
        <p:spPr/>
        <p:txBody>
          <a:bodyPr/>
          <a:lstStyle>
            <a:lvl1pPr>
              <a:defRPr/>
            </a:lvl1pPr>
            <a:extLst/>
          </a:lstStyle>
          <a:p>
            <a:pPr>
              <a:defRPr/>
            </a:pPr>
            <a:fld id="{2FEC127F-4591-514F-BFB5-EE5AA5DEB916}"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05443716"/>
      </p:ext>
    </p:extLst>
  </p:cSld>
  <p:clrMapOvr>
    <a:masterClrMapping/>
  </p:clrMapOvr>
  <p:transition xmlns:p14="http://schemas.microsoft.com/office/powerpoint/2010/main">
    <p:fade/>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7"/>
          <p:cNvSpPr>
            <a:spLocks noGrp="1"/>
          </p:cNvSpPr>
          <p:nvPr>
            <p:ph type="dt" sz="half" idx="10"/>
          </p:nvPr>
        </p:nvSpPr>
        <p:spPr/>
        <p:txBody>
          <a:bodyPr/>
          <a:lstStyle>
            <a:lvl1pPr>
              <a:defRPr/>
            </a:lvl1pPr>
            <a:extLst/>
          </a:lstStyle>
          <a:p>
            <a:pPr>
              <a:defRPr/>
            </a:pPr>
            <a:fld id="{6868F000-7D25-D649-8080-4272F54C780C}"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398879589"/>
      </p:ext>
    </p:extLst>
  </p:cSld>
  <p:clrMapOvr>
    <a:masterClrMapping/>
  </p:clrMapOvr>
  <p:transition xmlns:p14="http://schemas.microsoft.com/office/powerpoint/2010/main">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386654"/>
      </p:ext>
    </p:extLst>
  </p:cSld>
  <p:clrMapOvr>
    <a:masterClrMapping/>
  </p:clrMapOvr>
  <p:transition xmlns:p14="http://schemas.microsoft.com/office/powerpoint/2010/main">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8520" cy="858960"/>
          </a:xfrm>
          <a:prstGeom prst="rect">
            <a:avLst/>
          </a:prstGeom>
        </p:spPr>
        <p:txBody>
          <a:bodyPr lIns="0" tIns="0" rIns="0" bIns="0" anchor="ctr"/>
          <a:lstStyle/>
          <a:p>
            <a:pPr algn="ctr"/>
            <a:endParaRPr/>
          </a:p>
        </p:txBody>
      </p:sp>
      <p:sp>
        <p:nvSpPr>
          <p:cNvPr id="45" name="PlaceHolder 2"/>
          <p:cNvSpPr>
            <a:spLocks noGrp="1"/>
          </p:cNvSpPr>
          <p:nvPr>
            <p:ph type="body"/>
          </p:nvPr>
        </p:nvSpPr>
        <p:spPr>
          <a:xfrm>
            <a:off x="457200" y="1203480"/>
            <a:ext cx="955800" cy="2982240"/>
          </a:xfrm>
          <a:prstGeom prst="rect">
            <a:avLst/>
          </a:prstGeom>
        </p:spPr>
        <p:txBody>
          <a:bodyPr lIns="0" tIns="0" rIns="0" bIns="0"/>
          <a:lstStyle/>
          <a:p>
            <a:endParaRPr/>
          </a:p>
        </p:txBody>
      </p:sp>
      <p:sp>
        <p:nvSpPr>
          <p:cNvPr id="46" name="PlaceHolder 3"/>
          <p:cNvSpPr>
            <a:spLocks noGrp="1"/>
          </p:cNvSpPr>
          <p:nvPr>
            <p:ph type="body"/>
          </p:nvPr>
        </p:nvSpPr>
        <p:spPr>
          <a:xfrm>
            <a:off x="1461240" y="1203480"/>
            <a:ext cx="955800" cy="2982240"/>
          </a:xfrm>
          <a:prstGeom prst="rect">
            <a:avLst/>
          </a:prstGeom>
        </p:spPr>
        <p:txBody>
          <a:bodyPr lIns="0" tIns="0" rIns="0" bIns="0"/>
          <a:lstStyle/>
          <a:p>
            <a:endParaRPr/>
          </a:p>
        </p:txBody>
      </p:sp>
    </p:spTree>
    <p:extLst>
      <p:ext uri="{BB962C8B-B14F-4D97-AF65-F5344CB8AC3E}">
        <p14:creationId xmlns:p14="http://schemas.microsoft.com/office/powerpoint/2010/main" val="291245236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200" i="1">
              <a:solidFill>
                <a:prstClr val="white"/>
              </a:solidFill>
            </a:endParaRPr>
          </a:p>
        </p:txBody>
      </p:sp>
      <p:sp>
        <p:nvSpPr>
          <p:cNvPr id="24" name="Rectangle 7"/>
          <p:cNvSpPr>
            <a:spLocks noGrp="1"/>
          </p:cNvSpPr>
          <p:nvPr>
            <p:ph type="title"/>
          </p:nvPr>
        </p:nvSpPr>
        <p:spPr>
          <a:xfrm>
            <a:off x="228602" y="2971800"/>
            <a:ext cx="8298485" cy="8001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fld id="{A3F3DC87-3004-8A4A-A0C8-36AEA977512A}" type="datetimeFigureOut">
              <a:rPr lang="en-US">
                <a:solidFill>
                  <a:srgbClr val="D4D2D0"/>
                </a:solidFill>
                <a:latin typeface="Century Schoolbook"/>
              </a:rPr>
              <a:pPr>
                <a:defRPr/>
              </a:pPr>
              <a:t>28/09/18</a:t>
            </a:fld>
            <a:endParaRPr lang="en-US">
              <a:solidFill>
                <a:srgbClr val="D4D2D0"/>
              </a:solidFill>
              <a:latin typeface="Century Schoolbook"/>
            </a:endParaRP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81976249"/>
      </p:ext>
    </p:extLst>
  </p:cSld>
  <p:clrMapOvr>
    <a:masterClrMapping/>
  </p:clrMapOvr>
  <p:transition xmlns:p14="http://schemas.microsoft.com/office/powerpoint/2010/main">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555386A7-7C6D-B646-B6CB-12573CFEF7DF}" type="datetimeFigureOut">
              <a:rPr lang="en-US">
                <a:solidFill>
                  <a:srgbClr val="D4D2D0"/>
                </a:solidFill>
                <a:latin typeface="Century Schoolbook"/>
              </a:rPr>
              <a:pPr>
                <a:defRPr/>
              </a:pPr>
              <a:t>28/09/18</a:t>
            </a:fld>
            <a:endParaRPr lang="en-US">
              <a:solidFill>
                <a:srgbClr val="D4D2D0"/>
              </a:solidFill>
              <a:latin typeface="Century Schoolbook"/>
            </a:endParaRP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338097007"/>
      </p:ext>
    </p:extLst>
  </p:cSld>
  <p:clrMapOvr>
    <a:masterClrMapping/>
  </p:clrMapOvr>
  <p:transition xmlns:p14="http://schemas.microsoft.com/office/powerpoint/2010/main">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6"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41706617-C904-9D44-BA31-9BBA17D7AD5D}" type="datetimeFigureOut">
              <a:rPr lang="en-US">
                <a:solidFill>
                  <a:srgbClr val="D4D2D0"/>
                </a:solidFill>
                <a:latin typeface="Century Schoolbook"/>
              </a:rPr>
              <a:pPr>
                <a:defRPr/>
              </a:pPr>
              <a:t>28/09/18</a:t>
            </a:fld>
            <a:endParaRPr lang="en-US">
              <a:solidFill>
                <a:srgbClr val="D4D2D0"/>
              </a:solidFill>
              <a:latin typeface="Century Schoolbook"/>
            </a:endParaRP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72910655"/>
      </p:ext>
    </p:extLst>
  </p:cSld>
  <p:clrMapOvr>
    <a:masterClrMapping/>
  </p:clrMapOvr>
  <p:transition xmlns:p14="http://schemas.microsoft.com/office/powerpoint/2010/main">
    <p:fad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621713601"/>
      </p:ext>
    </p:extLst>
  </p:cSld>
  <p:clrMapOvr>
    <a:masterClrMapping/>
  </p:clrMapOvr>
  <p:transition xmlns:p14="http://schemas.microsoft.com/office/powerpoint/2010/mai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5"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2"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9" name="Rectangle 8"/>
          <p:cNvSpPr>
            <a:spLocks noGrp="1"/>
          </p:cNvSpPr>
          <p:nvPr>
            <p:ph type="dt" sz="half" idx="17"/>
          </p:nvPr>
        </p:nvSpPr>
        <p:spPr/>
        <p:txBody>
          <a:bodyPr/>
          <a:lstStyle>
            <a:lvl1pPr>
              <a:defRPr/>
            </a:lvl1pPr>
            <a:extLst/>
          </a:lstStyle>
          <a:p>
            <a:pPr>
              <a:defRPr/>
            </a:pPr>
            <a:fld id="{92C163B0-E381-014B-8832-BF09362D3697}"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332990839"/>
      </p:ext>
    </p:extLst>
  </p:cSld>
  <p:clrMapOvr>
    <a:masterClrMapping/>
  </p:clrMapOvr>
  <p:transition xmlns:p14="http://schemas.microsoft.com/office/powerpoint/2010/main">
    <p:fad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fld id="{E349BD15-8D54-864A-962C-15E7B2FA8811}" type="datetimeFigureOut">
              <a:rPr lang="en-US">
                <a:solidFill>
                  <a:srgbClr val="D4D2D0"/>
                </a:solidFill>
                <a:latin typeface="Century Schoolbook"/>
              </a:rPr>
              <a:pPr>
                <a:defRPr/>
              </a:pPr>
              <a:t>28/09/18</a:t>
            </a:fld>
            <a:endParaRPr lang="en-US">
              <a:solidFill>
                <a:srgbClr val="D4D2D0"/>
              </a:solidFill>
              <a:latin typeface="Century Schoolbook"/>
            </a:endParaRP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8044608"/>
      </p:ext>
    </p:extLst>
  </p:cSld>
  <p:clrMapOvr>
    <a:masterClrMapping/>
  </p:clrMapOvr>
  <p:transition xmlns:p14="http://schemas.microsoft.com/office/powerpoint/2010/mai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8"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6"/>
          </p:nvPr>
        </p:nvSpPr>
        <p:spPr/>
        <p:txBody>
          <a:bodyPr/>
          <a:lstStyle>
            <a:lvl1pPr>
              <a:defRPr/>
            </a:lvl1pPr>
            <a:extLst/>
          </a:lstStyle>
          <a:p>
            <a:pPr>
              <a:defRPr/>
            </a:pPr>
            <a:fld id="{685B9F8A-C4DA-9648-9B3F-C87FBB15323A}" type="datetimeFigureOut">
              <a:rPr lang="en-US">
                <a:solidFill>
                  <a:srgbClr val="D4D2D0"/>
                </a:solidFill>
                <a:latin typeface="Century Schoolbook"/>
              </a:rPr>
              <a:pPr>
                <a:defRPr/>
              </a:pPr>
              <a:t>28/09/18</a:t>
            </a:fld>
            <a:endParaRPr lang="en-US">
              <a:solidFill>
                <a:srgbClr val="D4D2D0"/>
              </a:solidFill>
              <a:latin typeface="Century Schoolbook"/>
            </a:endParaRP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48597214"/>
      </p:ext>
    </p:extLst>
  </p:cSld>
  <p:clrMapOvr>
    <a:masterClrMapping/>
  </p:clrMapOvr>
  <p:transition xmlns:p14="http://schemas.microsoft.com/office/powerpoint/2010/mai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5" name="Rectangle 7"/>
          <p:cNvSpPr>
            <a:spLocks noGrp="1" noChangeAspect="1"/>
          </p:cNvSpPr>
          <p:nvPr>
            <p:ph type="pic" sz="quarter" idx="14"/>
          </p:nvPr>
        </p:nvSpPr>
        <p:spPr>
          <a:xfrm>
            <a:off x="457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8"/>
          </p:nvPr>
        </p:nvSpPr>
        <p:spPr/>
        <p:txBody>
          <a:bodyPr/>
          <a:lstStyle>
            <a:lvl1pPr>
              <a:defRPr/>
            </a:lvl1pPr>
            <a:extLst/>
          </a:lstStyle>
          <a:p>
            <a:pPr>
              <a:defRPr/>
            </a:pPr>
            <a:fld id="{1A787C28-C626-5E4E-A94D-57D3A6BE0517}" type="datetimeFigureOut">
              <a:rPr lang="en-US">
                <a:solidFill>
                  <a:srgbClr val="D4D2D0"/>
                </a:solidFill>
                <a:latin typeface="Century Schoolbook"/>
              </a:rPr>
              <a:pPr>
                <a:defRPr/>
              </a:pPr>
              <a:t>28/09/18</a:t>
            </a:fld>
            <a:endParaRPr lang="en-US">
              <a:solidFill>
                <a:srgbClr val="D4D2D0"/>
              </a:solidFill>
              <a:latin typeface="Century Schoolbook"/>
            </a:endParaRP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373288218"/>
      </p:ext>
    </p:extLst>
  </p:cSld>
  <p:clrMapOvr>
    <a:masterClrMapping/>
  </p:clrMapOvr>
  <p:transition xmlns:p14="http://schemas.microsoft.com/office/powerpoint/2010/mai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0"/>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body" sz="quarter" idx="13"/>
          </p:nvPr>
        </p:nvSpPr>
        <p:spPr>
          <a:xfrm>
            <a:off x="5141977"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4"/>
          <p:cNvSpPr>
            <a:spLocks noGrp="1"/>
          </p:cNvSpPr>
          <p:nvPr>
            <p:ph type="dt" sz="half" idx="14"/>
          </p:nvPr>
        </p:nvSpPr>
        <p:spPr/>
        <p:txBody>
          <a:bodyPr/>
          <a:lstStyle>
            <a:lvl1pPr>
              <a:defRPr/>
            </a:lvl1pPr>
            <a:extLst/>
          </a:lstStyle>
          <a:p>
            <a:pPr>
              <a:defRPr/>
            </a:pPr>
            <a:fld id="{136B3D85-B9E4-8046-98F4-A6302B8D2C93}" type="datetimeFigureOut">
              <a:rPr lang="en-US">
                <a:solidFill>
                  <a:srgbClr val="D4D2D0"/>
                </a:solidFill>
                <a:latin typeface="Century Schoolbook"/>
              </a:rPr>
              <a:pPr>
                <a:defRPr/>
              </a:pPr>
              <a:t>28/09/18</a:t>
            </a:fld>
            <a:endParaRPr lang="en-US">
              <a:solidFill>
                <a:srgbClr val="D4D2D0"/>
              </a:solidFill>
              <a:latin typeface="Century Schoolbook"/>
            </a:endParaRP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569338727"/>
      </p:ext>
    </p:extLst>
  </p:cSld>
  <p:clrMapOvr>
    <a:masterClrMapping/>
  </p:clrMapOvr>
  <p:transition xmlns:p14="http://schemas.microsoft.com/office/powerpoint/2010/mai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7"/>
          <p:cNvSpPr>
            <a:spLocks noGrp="1"/>
          </p:cNvSpPr>
          <p:nvPr>
            <p:ph type="dt" sz="half" idx="16"/>
          </p:nvPr>
        </p:nvSpPr>
        <p:spPr/>
        <p:txBody>
          <a:bodyPr/>
          <a:lstStyle>
            <a:lvl1pPr>
              <a:defRPr/>
            </a:lvl1pPr>
            <a:extLst/>
          </a:lstStyle>
          <a:p>
            <a:pPr>
              <a:defRPr/>
            </a:pPr>
            <a:fld id="{0FC24ADD-9ECA-7F49-A312-A8B284D893B7}" type="datetimeFigureOut">
              <a:rPr lang="en-US">
                <a:solidFill>
                  <a:srgbClr val="D4D2D0"/>
                </a:solidFill>
                <a:latin typeface="Century Schoolbook"/>
              </a:rPr>
              <a:pPr>
                <a:defRPr/>
              </a:pPr>
              <a:t>28/09/18</a:t>
            </a:fld>
            <a:endParaRPr lang="en-US">
              <a:solidFill>
                <a:srgbClr val="D4D2D0"/>
              </a:solidFill>
              <a:latin typeface="Century Schoolbook"/>
            </a:endParaRP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663696872"/>
      </p:ext>
    </p:extLst>
  </p:cSld>
  <p:clrMapOvr>
    <a:masterClrMapping/>
  </p:clrMapOvr>
  <p:transition xmlns:p14="http://schemas.microsoft.com/office/powerpoint/2010/mai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5"/>
          </p:nvPr>
        </p:nvSpPr>
        <p:spPr/>
        <p:txBody>
          <a:bodyPr/>
          <a:lstStyle>
            <a:lvl1pPr>
              <a:defRPr/>
            </a:lvl1pPr>
            <a:extLst/>
          </a:lstStyle>
          <a:p>
            <a:pPr>
              <a:defRPr/>
            </a:pPr>
            <a:fld id="{6B2DC9FE-4E2E-3943-866A-7F7441932246}" type="datetimeFigureOut">
              <a:rPr lang="en-US">
                <a:solidFill>
                  <a:srgbClr val="D4D2D0"/>
                </a:solidFill>
                <a:latin typeface="Century Schoolbook"/>
              </a:rPr>
              <a:pPr>
                <a:defRPr/>
              </a:pPr>
              <a:t>28/09/18</a:t>
            </a:fld>
            <a:endParaRPr lang="en-US">
              <a:solidFill>
                <a:srgbClr val="D4D2D0"/>
              </a:solidFill>
              <a:latin typeface="Century Schoolbook"/>
            </a:endParaRP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126322542"/>
      </p:ext>
    </p:extLst>
  </p:cSld>
  <p:clrMapOvr>
    <a:masterClrMapping/>
  </p:clrMapOvr>
  <p:transition xmlns:p14="http://schemas.microsoft.com/office/powerpoint/2010/main">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fld id="{65839C3D-2F5F-2D49-8414-B5789F40185D}" type="datetimeFigureOut">
              <a:rPr lang="en-US">
                <a:solidFill>
                  <a:srgbClr val="D4D2D0"/>
                </a:solidFill>
                <a:latin typeface="Century Schoolbook"/>
              </a:rPr>
              <a:pPr>
                <a:defRPr/>
              </a:pPr>
              <a:t>28/09/18</a:t>
            </a:fld>
            <a:endParaRPr lang="en-US">
              <a:solidFill>
                <a:srgbClr val="D4D2D0"/>
              </a:solidFill>
              <a:latin typeface="Century Schoolbook"/>
            </a:endParaRP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11270107"/>
      </p:ext>
    </p:extLst>
  </p:cSld>
  <p:clrMapOvr>
    <a:masterClrMapping/>
  </p:clrMapOvr>
  <p:transition xmlns:p14="http://schemas.microsoft.com/office/powerpoint/2010/main">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smtClean="0"/>
              <a:t>Click to edit Master text styles</a:t>
            </a:r>
          </a:p>
        </p:txBody>
      </p:sp>
      <p:sp>
        <p:nvSpPr>
          <p:cNvPr id="11" name="Rectangle 10"/>
          <p:cNvSpPr>
            <a:spLocks noGrp="1"/>
          </p:cNvSpPr>
          <p:nvPr>
            <p:ph type="dt" sz="half" idx="31"/>
          </p:nvPr>
        </p:nvSpPr>
        <p:spPr/>
        <p:txBody>
          <a:bodyPr/>
          <a:lstStyle>
            <a:lvl1pPr>
              <a:defRPr/>
            </a:lvl1pPr>
            <a:extLst/>
          </a:lstStyle>
          <a:p>
            <a:pPr>
              <a:defRPr/>
            </a:pPr>
            <a:fld id="{480F8C99-FC6F-2149-B44A-275D9D6BE3A1}" type="datetimeFigureOut">
              <a:rPr lang="en-US">
                <a:solidFill>
                  <a:srgbClr val="D4D2D0"/>
                </a:solidFill>
                <a:latin typeface="Century Schoolbook"/>
              </a:rPr>
              <a:pPr>
                <a:defRPr/>
              </a:pPr>
              <a:t>28/09/18</a:t>
            </a:fld>
            <a:endParaRPr lang="en-US">
              <a:solidFill>
                <a:srgbClr val="D4D2D0"/>
              </a:solidFill>
              <a:latin typeface="Century Schoolbook"/>
            </a:endParaRP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021409752"/>
      </p:ext>
    </p:extLst>
  </p:cSld>
  <p:clrMapOvr>
    <a:masterClrMapping/>
  </p:clrMapOvr>
  <p:transition xmlns:p14="http://schemas.microsoft.com/office/powerpoint/2010/main">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2"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9"/>
          <p:cNvSpPr>
            <a:spLocks noGrp="1"/>
          </p:cNvSpPr>
          <p:nvPr>
            <p:ph type="dt" sz="half" idx="25"/>
          </p:nvPr>
        </p:nvSpPr>
        <p:spPr/>
        <p:txBody>
          <a:bodyPr/>
          <a:lstStyle>
            <a:lvl1pPr>
              <a:defRPr/>
            </a:lvl1pPr>
            <a:extLst/>
          </a:lstStyle>
          <a:p>
            <a:pPr>
              <a:defRPr/>
            </a:pPr>
            <a:fld id="{CC585C10-0D4E-1740-820C-CC2B95C7D16F}" type="datetimeFigureOut">
              <a:rPr lang="en-US">
                <a:solidFill>
                  <a:srgbClr val="D4D2D0"/>
                </a:solidFill>
                <a:latin typeface="Century Schoolbook"/>
              </a:rPr>
              <a:pPr>
                <a:defRPr/>
              </a:pPr>
              <a:t>28/09/18</a:t>
            </a:fld>
            <a:endParaRPr lang="en-US">
              <a:solidFill>
                <a:srgbClr val="D4D2D0"/>
              </a:solidFill>
              <a:latin typeface="Century Schoolbook"/>
            </a:endParaRP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71027023"/>
      </p:ext>
    </p:extLst>
  </p:cSld>
  <p:clrMapOvr>
    <a:masterClrMapping/>
  </p:clrMapOvr>
  <p:transition xmlns:p14="http://schemas.microsoft.com/office/powerpoint/2010/main">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1"/>
          </p:nvPr>
        </p:nvSpPr>
        <p:spPr>
          <a:xfrm>
            <a:off x="45466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0"/>
          </p:nvPr>
        </p:nvSpPr>
        <p:spPr>
          <a:xfrm>
            <a:off x="234906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p:cNvSpPr>
          <p:nvPr>
            <p:ph type="pic" sz="quarter" idx="32"/>
          </p:nvPr>
        </p:nvSpPr>
        <p:spPr>
          <a:xfrm>
            <a:off x="6740167"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smtClean="0"/>
              <a:t>Click to edit Master text styles</a:t>
            </a:r>
          </a:p>
        </p:txBody>
      </p:sp>
      <p:sp>
        <p:nvSpPr>
          <p:cNvPr id="8" name="Rectangle 7"/>
          <p:cNvSpPr>
            <a:spLocks noGrp="1"/>
          </p:cNvSpPr>
          <p:nvPr>
            <p:ph type="dt" sz="half" idx="33"/>
          </p:nvPr>
        </p:nvSpPr>
        <p:spPr/>
        <p:txBody>
          <a:bodyPr/>
          <a:lstStyle>
            <a:lvl1pPr>
              <a:defRPr/>
            </a:lvl1pPr>
            <a:extLst/>
          </a:lstStyle>
          <a:p>
            <a:pPr>
              <a:defRPr/>
            </a:pPr>
            <a:fld id="{09EBA195-F069-3446-898C-C3BD235EC394}" type="datetimeFigureOut">
              <a:rPr lang="en-US">
                <a:solidFill>
                  <a:srgbClr val="D4D2D0"/>
                </a:solidFill>
                <a:latin typeface="Century Schoolbook"/>
              </a:rPr>
              <a:pPr>
                <a:defRPr/>
              </a:pPr>
              <a:t>28/09/18</a:t>
            </a:fld>
            <a:endParaRPr lang="en-US">
              <a:solidFill>
                <a:srgbClr val="D4D2D0"/>
              </a:solidFill>
              <a:latin typeface="Century Schoolbook"/>
            </a:endParaRP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82390228"/>
      </p:ext>
    </p:extLst>
  </p:cSld>
  <p:clrMapOvr>
    <a:masterClrMapping/>
  </p:clrMapOvr>
  <p:transition xmlns:p14="http://schemas.microsoft.com/office/powerpoint/2010/mai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31"/>
          </p:nvPr>
        </p:nvSpPr>
        <p:spPr/>
        <p:txBody>
          <a:bodyPr/>
          <a:lstStyle>
            <a:lvl1pPr>
              <a:defRPr/>
            </a:lvl1pPr>
            <a:extLst/>
          </a:lstStyle>
          <a:p>
            <a:pPr>
              <a:defRPr/>
            </a:pPr>
            <a:fld id="{AB83DF12-2134-C140-85F1-91D788FB1B00}"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3385708"/>
      </p:ext>
    </p:extLst>
  </p:cSld>
  <p:clrMapOvr>
    <a:masterClrMapping/>
  </p:clrMapOvr>
  <p:transition xmlns:p14="http://schemas.microsoft.com/office/powerpoint/2010/main">
    <p:fad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noChangeAspect="1"/>
          </p:cNvSpPr>
          <p:nvPr>
            <p:ph type="pic" sz="quarter" idx="18"/>
          </p:nvPr>
        </p:nvSpPr>
        <p:spPr>
          <a:xfrm>
            <a:off x="5788848"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noChangeAspect="1"/>
          </p:cNvSpPr>
          <p:nvPr>
            <p:ph type="pic" sz="quarter" idx="22"/>
          </p:nvPr>
        </p:nvSpPr>
        <p:spPr>
          <a:xfrm>
            <a:off x="5788848"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noChangeAspect="1"/>
          </p:cNvSpPr>
          <p:nvPr>
            <p:ph type="pic" sz="quarter" idx="23"/>
          </p:nvPr>
        </p:nvSpPr>
        <p:spPr>
          <a:xfrm>
            <a:off x="5788848"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fld id="{988F3BB8-A821-D542-9330-0B6BCBD6917B}" type="datetimeFigureOut">
              <a:rPr lang="en-US">
                <a:solidFill>
                  <a:srgbClr val="D4D2D0"/>
                </a:solidFill>
                <a:latin typeface="Century Schoolbook"/>
              </a:rPr>
              <a:pPr>
                <a:defRPr/>
              </a:pPr>
              <a:t>28/09/18</a:t>
            </a:fld>
            <a:endParaRPr lang="en-US">
              <a:solidFill>
                <a:srgbClr val="D4D2D0"/>
              </a:solidFill>
              <a:latin typeface="Century Schoolbook"/>
            </a:endParaRP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60552905"/>
      </p:ext>
    </p:extLst>
  </p:cSld>
  <p:clrMapOvr>
    <a:masterClrMapping/>
  </p:clrMapOvr>
  <p:transition xmlns:p14="http://schemas.microsoft.com/office/powerpoint/2010/main">
    <p:fade/>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17"/>
          </p:nvPr>
        </p:nvSpPr>
        <p:spPr>
          <a:xfrm>
            <a:off x="3033848" y="171450"/>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27"/>
          </p:nvPr>
        </p:nvSpPr>
        <p:spPr>
          <a:xfrm>
            <a:off x="5943600"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noChangeAspect="1"/>
          </p:cNvSpPr>
          <p:nvPr>
            <p:ph type="pic" sz="quarter" idx="28"/>
          </p:nvPr>
        </p:nvSpPr>
        <p:spPr>
          <a:xfrm>
            <a:off x="3033848"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fld id="{A0D133A1-0276-E644-B5B3-E3490CF59DF3}" type="datetimeFigureOut">
              <a:rPr lang="en-US">
                <a:solidFill>
                  <a:srgbClr val="D4D2D0"/>
                </a:solidFill>
                <a:latin typeface="Century Schoolbook"/>
              </a:rPr>
              <a:pPr>
                <a:defRPr/>
              </a:pPr>
              <a:t>28/09/18</a:t>
            </a:fld>
            <a:endParaRPr lang="en-US">
              <a:solidFill>
                <a:srgbClr val="D4D2D0"/>
              </a:solidFill>
              <a:latin typeface="Century Schoolbook"/>
            </a:endParaRP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65440711"/>
      </p:ext>
    </p:extLst>
  </p:cSld>
  <p:clrMapOvr>
    <a:masterClrMapping/>
  </p:clrMapOvr>
  <p:transition xmlns:p14="http://schemas.microsoft.com/office/powerpoint/2010/main">
    <p:fade/>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fld id="{A106423C-DA54-064E-8793-97C5E9C12975}" type="datetimeFigureOut">
              <a:rPr lang="en-US">
                <a:solidFill>
                  <a:srgbClr val="D4D2D0"/>
                </a:solidFill>
                <a:latin typeface="Century Schoolbook"/>
              </a:rPr>
              <a:pPr>
                <a:defRPr/>
              </a:pPr>
              <a:t>28/09/18</a:t>
            </a:fld>
            <a:endParaRPr lang="en-US">
              <a:solidFill>
                <a:srgbClr val="D4D2D0"/>
              </a:solidFill>
              <a:latin typeface="Century Schoolbook"/>
            </a:endParaRP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71573439"/>
      </p:ext>
    </p:extLst>
  </p:cSld>
  <p:clrMapOvr>
    <a:masterClrMapping/>
  </p:clrMapOvr>
  <p:transition xmlns:p14="http://schemas.microsoft.com/office/powerpoint/2010/main">
    <p:fade/>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4"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16"/>
          </p:nvPr>
        </p:nvSpPr>
        <p:spPr/>
        <p:txBody>
          <a:bodyPr/>
          <a:lstStyle>
            <a:lvl1pPr>
              <a:defRPr/>
            </a:lvl1pPr>
            <a:extLst/>
          </a:lstStyle>
          <a:p>
            <a:pPr>
              <a:defRPr/>
            </a:pPr>
            <a:fld id="{C2D9F344-8C77-9943-B97D-3BE0E4CCF066}" type="datetimeFigureOut">
              <a:rPr lang="en-US">
                <a:solidFill>
                  <a:srgbClr val="D4D2D0"/>
                </a:solidFill>
                <a:latin typeface="Century Schoolbook"/>
              </a:rPr>
              <a:pPr>
                <a:defRPr/>
              </a:pPr>
              <a:t>28/09/18</a:t>
            </a:fld>
            <a:endParaRPr lang="en-US">
              <a:solidFill>
                <a:srgbClr val="D4D2D0"/>
              </a:solidFill>
              <a:latin typeface="Century Schoolbook"/>
            </a:endParaRP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13744780"/>
      </p:ext>
    </p:extLst>
  </p:cSld>
  <p:clrMapOvr>
    <a:masterClrMapping/>
  </p:clrMapOvr>
  <p:transition xmlns:p14="http://schemas.microsoft.com/office/powerpoint/2010/main">
    <p:fade/>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4"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1"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8"/>
          <p:cNvSpPr>
            <a:spLocks noGrp="1"/>
          </p:cNvSpPr>
          <p:nvPr>
            <p:ph type="dt" sz="half" idx="17"/>
          </p:nvPr>
        </p:nvSpPr>
        <p:spPr/>
        <p:txBody>
          <a:bodyPr/>
          <a:lstStyle>
            <a:lvl1pPr>
              <a:defRPr/>
            </a:lvl1pPr>
            <a:extLst/>
          </a:lstStyle>
          <a:p>
            <a:pPr>
              <a:defRPr/>
            </a:pPr>
            <a:fld id="{7AC644DC-0E44-FF4B-938C-EFE75C535DC0}" type="datetimeFigureOut">
              <a:rPr lang="en-US">
                <a:solidFill>
                  <a:srgbClr val="D4D2D0"/>
                </a:solidFill>
                <a:latin typeface="Century Schoolbook"/>
              </a:rPr>
              <a:pPr>
                <a:defRPr/>
              </a:pPr>
              <a:t>28/09/18</a:t>
            </a:fld>
            <a:endParaRPr lang="en-US">
              <a:solidFill>
                <a:srgbClr val="D4D2D0"/>
              </a:solidFill>
              <a:latin typeface="Century Schoolbook"/>
            </a:endParaRP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61191231"/>
      </p:ext>
    </p:extLst>
  </p:cSld>
  <p:clrMapOvr>
    <a:masterClrMapping/>
  </p:clrMapOvr>
  <p:transition xmlns:p14="http://schemas.microsoft.com/office/powerpoint/2010/main">
    <p:fade/>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31"/>
          </p:nvPr>
        </p:nvSpPr>
        <p:spPr/>
        <p:txBody>
          <a:bodyPr/>
          <a:lstStyle>
            <a:lvl1pPr>
              <a:defRPr/>
            </a:lvl1pPr>
            <a:extLst/>
          </a:lstStyle>
          <a:p>
            <a:pPr>
              <a:defRPr/>
            </a:pPr>
            <a:fld id="{CD4CD809-0129-754C-91D3-9442BCDDE0AF}" type="datetimeFigureOut">
              <a:rPr lang="en-US">
                <a:solidFill>
                  <a:srgbClr val="D4D2D0"/>
                </a:solidFill>
                <a:latin typeface="Century Schoolbook"/>
              </a:rPr>
              <a:pPr>
                <a:defRPr/>
              </a:pPr>
              <a:t>28/09/18</a:t>
            </a:fld>
            <a:endParaRPr lang="en-US">
              <a:solidFill>
                <a:srgbClr val="D4D2D0"/>
              </a:solidFill>
              <a:latin typeface="Century Schoolbook"/>
            </a:endParaRP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47699892"/>
      </p:ext>
    </p:extLst>
  </p:cSld>
  <p:clrMapOvr>
    <a:masterClrMapping/>
  </p:clrMapOvr>
  <p:transition xmlns:p14="http://schemas.microsoft.com/office/powerpoint/2010/main">
    <p:fade/>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7"/>
          <p:cNvSpPr>
            <a:spLocks noGrp="1"/>
          </p:cNvSpPr>
          <p:nvPr>
            <p:ph type="dt" sz="half" idx="10"/>
          </p:nvPr>
        </p:nvSpPr>
        <p:spPr/>
        <p:txBody>
          <a:bodyPr/>
          <a:lstStyle>
            <a:lvl1pPr>
              <a:defRPr/>
            </a:lvl1pPr>
            <a:extLst/>
          </a:lstStyle>
          <a:p>
            <a:pPr>
              <a:defRPr/>
            </a:pPr>
            <a:fld id="{9A4C51F3-1375-2648-BCA5-C58FC985F60E}" type="datetimeFigureOut">
              <a:rPr lang="en-US">
                <a:solidFill>
                  <a:srgbClr val="D4D2D0"/>
                </a:solidFill>
                <a:latin typeface="Century Schoolbook"/>
              </a:rPr>
              <a:pPr>
                <a:defRPr/>
              </a:pPr>
              <a:t>28/09/18</a:t>
            </a:fld>
            <a:endParaRPr lang="en-US">
              <a:solidFill>
                <a:srgbClr val="D4D2D0"/>
              </a:solidFill>
              <a:latin typeface="Century Schoolbook"/>
            </a:endParaRP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532645185"/>
      </p:ext>
    </p:extLst>
  </p:cSld>
  <p:clrMapOvr>
    <a:masterClrMapping/>
  </p:clrMapOvr>
  <p:transition xmlns:p14="http://schemas.microsoft.com/office/powerpoint/2010/main">
    <p:fade/>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7050380"/>
      </p:ext>
    </p:extLst>
  </p:cSld>
  <p:clrMapOvr>
    <a:masterClrMapping/>
  </p:clrMapOvr>
  <p:transition xmlns:p14="http://schemas.microsoft.com/office/powerpoint/2010/main">
    <p:fade/>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8520" cy="858960"/>
          </a:xfrm>
          <a:prstGeom prst="rect">
            <a:avLst/>
          </a:prstGeom>
        </p:spPr>
        <p:txBody>
          <a:bodyPr lIns="0" tIns="0" rIns="0" bIns="0" anchor="ctr"/>
          <a:lstStyle/>
          <a:p>
            <a:pPr algn="ctr"/>
            <a:endParaRPr/>
          </a:p>
        </p:txBody>
      </p:sp>
      <p:sp>
        <p:nvSpPr>
          <p:cNvPr id="45" name="PlaceHolder 2"/>
          <p:cNvSpPr>
            <a:spLocks noGrp="1"/>
          </p:cNvSpPr>
          <p:nvPr>
            <p:ph type="body"/>
          </p:nvPr>
        </p:nvSpPr>
        <p:spPr>
          <a:xfrm>
            <a:off x="457200" y="1203480"/>
            <a:ext cx="955800" cy="2982240"/>
          </a:xfrm>
          <a:prstGeom prst="rect">
            <a:avLst/>
          </a:prstGeom>
        </p:spPr>
        <p:txBody>
          <a:bodyPr lIns="0" tIns="0" rIns="0" bIns="0"/>
          <a:lstStyle/>
          <a:p>
            <a:endParaRPr/>
          </a:p>
        </p:txBody>
      </p:sp>
      <p:sp>
        <p:nvSpPr>
          <p:cNvPr id="46" name="PlaceHolder 3"/>
          <p:cNvSpPr>
            <a:spLocks noGrp="1"/>
          </p:cNvSpPr>
          <p:nvPr>
            <p:ph type="body"/>
          </p:nvPr>
        </p:nvSpPr>
        <p:spPr>
          <a:xfrm>
            <a:off x="1461240" y="1203480"/>
            <a:ext cx="955800" cy="2982240"/>
          </a:xfrm>
          <a:prstGeom prst="rect">
            <a:avLst/>
          </a:prstGeom>
        </p:spPr>
        <p:txBody>
          <a:bodyPr lIns="0" tIns="0" rIns="0" bIns="0"/>
          <a:lstStyle/>
          <a:p>
            <a:endParaRPr/>
          </a:p>
        </p:txBody>
      </p:sp>
    </p:spTree>
    <p:extLst>
      <p:ext uri="{BB962C8B-B14F-4D97-AF65-F5344CB8AC3E}">
        <p14:creationId xmlns:p14="http://schemas.microsoft.com/office/powerpoint/2010/main" val="19469395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7"/>
          <p:cNvSpPr>
            <a:spLocks noGrp="1"/>
          </p:cNvSpPr>
          <p:nvPr>
            <p:ph type="dt" sz="half" idx="10"/>
          </p:nvPr>
        </p:nvSpPr>
        <p:spPr/>
        <p:txBody>
          <a:bodyPr/>
          <a:lstStyle>
            <a:lvl1pPr>
              <a:defRPr/>
            </a:lvl1pPr>
            <a:extLst/>
          </a:lstStyle>
          <a:p>
            <a:pPr>
              <a:defRPr/>
            </a:pPr>
            <a:fld id="{5CFA126F-1451-A545-8CD0-154EC5B65EEB}"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811623411"/>
      </p:ext>
    </p:extLst>
  </p:cSld>
  <p:clrMapOvr>
    <a:masterClrMapping/>
  </p:clrMapOvr>
  <p:transition xmlns:p14="http://schemas.microsoft.com/office/powerpoint/2010/mai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784791"/>
      </p:ext>
    </p:extLst>
  </p:cSld>
  <p:clrMapOvr>
    <a:masterClrMapping/>
  </p:clrMapOvr>
  <p:transition xmlns:p14="http://schemas.microsoft.com/office/powerpoint/2010/mai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8520" cy="858960"/>
          </a:xfrm>
          <a:prstGeom prst="rect">
            <a:avLst/>
          </a:prstGeom>
        </p:spPr>
        <p:txBody>
          <a:bodyPr lIns="0" tIns="0" rIns="0" bIns="0" anchor="ctr"/>
          <a:lstStyle/>
          <a:p>
            <a:pPr algn="ctr"/>
            <a:endParaRPr/>
          </a:p>
        </p:txBody>
      </p:sp>
      <p:sp>
        <p:nvSpPr>
          <p:cNvPr id="45" name="PlaceHolder 2"/>
          <p:cNvSpPr>
            <a:spLocks noGrp="1"/>
          </p:cNvSpPr>
          <p:nvPr>
            <p:ph type="body"/>
          </p:nvPr>
        </p:nvSpPr>
        <p:spPr>
          <a:xfrm>
            <a:off x="457200" y="1203480"/>
            <a:ext cx="955800" cy="2982240"/>
          </a:xfrm>
          <a:prstGeom prst="rect">
            <a:avLst/>
          </a:prstGeom>
        </p:spPr>
        <p:txBody>
          <a:bodyPr lIns="0" tIns="0" rIns="0" bIns="0"/>
          <a:lstStyle/>
          <a:p>
            <a:endParaRPr/>
          </a:p>
        </p:txBody>
      </p:sp>
      <p:sp>
        <p:nvSpPr>
          <p:cNvPr id="46" name="PlaceHolder 3"/>
          <p:cNvSpPr>
            <a:spLocks noGrp="1"/>
          </p:cNvSpPr>
          <p:nvPr>
            <p:ph type="body"/>
          </p:nvPr>
        </p:nvSpPr>
        <p:spPr>
          <a:xfrm>
            <a:off x="1461240" y="1203480"/>
            <a:ext cx="955800" cy="2982240"/>
          </a:xfrm>
          <a:prstGeom prst="rect">
            <a:avLst/>
          </a:prstGeom>
        </p:spPr>
        <p:txBody>
          <a:bodyPr lIns="0" tIns="0" rIns="0" bIns="0"/>
          <a:lstStyle/>
          <a:p>
            <a:endParaRPr/>
          </a:p>
        </p:txBody>
      </p:sp>
    </p:spTree>
    <p:extLst>
      <p:ext uri="{BB962C8B-B14F-4D97-AF65-F5344CB8AC3E}">
        <p14:creationId xmlns:p14="http://schemas.microsoft.com/office/powerpoint/2010/main" val="511214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ctr"/>
          <a:lstStyle/>
          <a:p>
            <a:pPr algn="ctr"/>
            <a:endParaRPr lang="en-US" sz="3200" i="1">
              <a:solidFill>
                <a:prstClr val="white"/>
              </a:solidFill>
            </a:endParaRPr>
          </a:p>
        </p:txBody>
      </p:sp>
      <p:sp>
        <p:nvSpPr>
          <p:cNvPr id="24" name="Rectangle 7"/>
          <p:cNvSpPr>
            <a:spLocks noGrp="1"/>
          </p:cNvSpPr>
          <p:nvPr>
            <p:ph type="title"/>
          </p:nvPr>
        </p:nvSpPr>
        <p:spPr>
          <a:xfrm>
            <a:off x="228603" y="2971800"/>
            <a:ext cx="8298485" cy="8001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fld id="{DF60DCB2-0B50-9744-8162-5996408D210B}"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1763147"/>
      </p:ext>
    </p:extLst>
  </p:cSld>
  <p:clrMapOvr>
    <a:masterClrMapping/>
  </p:clrMapOvr>
  <p:transition xmlns:p14="http://schemas.microsoft.com/office/powerpoint/2010/mai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5F1CF424-9DF3-8E4B-9A53-DC7C72B78ECD}"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27514054"/>
      </p:ext>
    </p:extLst>
  </p:cSld>
  <p:clrMapOvr>
    <a:masterClrMapping/>
  </p:clrMapOvr>
  <p:transition xmlns:p14="http://schemas.microsoft.com/office/powerpoint/2010/mai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7"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38" bIns="9143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BFBF682E-F087-9E4B-8999-81145765A5F8}"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450635846"/>
      </p:ext>
    </p:extLst>
  </p:cSld>
  <p:clrMapOvr>
    <a:masterClrMapping/>
  </p:clrMapOvr>
  <p:transition xmlns:p14="http://schemas.microsoft.com/office/powerpoint/2010/mai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3334302685"/>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fld id="{C05AE79C-C737-CD4C-875D-251E11C511F7}" type="datetime1">
              <a:rPr lang="en-US" smtClean="0"/>
              <a:t>28/09/18</a:t>
            </a:fld>
            <a:endParaRPr lang="en-US"/>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pPr>
                <a:defRPr/>
              </a:pPr>
              <a:t>‹#›</a:t>
            </a:fld>
            <a:endParaRPr lang="en-US" dirty="0"/>
          </a:p>
        </p:txBody>
      </p:sp>
      <p:sp>
        <p:nvSpPr>
          <p:cNvPr id="10" name="Rectangle 9"/>
          <p:cNvSpPr>
            <a:spLocks noGrp="1"/>
          </p:cNvSpPr>
          <p:nvPr>
            <p:ph type="ftr" sz="quarter" idx="19"/>
          </p:nvPr>
        </p:nvSpPr>
        <p:spPr/>
        <p:txBody>
          <a:bodyPr/>
          <a:lstStyle>
            <a:lvl1pPr>
              <a:defRPr/>
            </a:lvl1pPr>
            <a:extLst/>
          </a:lstStyle>
          <a:p>
            <a:pPr>
              <a:defRPr/>
            </a:pPr>
            <a:endParaRPr lang="en-US"/>
          </a:p>
        </p:txBody>
      </p:sp>
    </p:spTree>
    <p:extLst>
      <p:ext uri="{BB962C8B-B14F-4D97-AF65-F5344CB8AC3E}">
        <p14:creationId xmlns:p14="http://schemas.microsoft.com/office/powerpoint/2010/main" val="3068494314"/>
      </p:ext>
    </p:extLst>
  </p:cSld>
  <p:clrMapOvr>
    <a:masterClrMapping/>
  </p:clrMapOvr>
  <p:transition xmlns:p14="http://schemas.microsoft.com/office/powerpoint/2010/mai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fld id="{322F91FC-3B3C-D14F-9A9A-809364CEC060}"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08300017"/>
      </p:ext>
    </p:extLst>
  </p:cSld>
  <p:clrMapOvr>
    <a:masterClrMapping/>
  </p:clrMapOvr>
  <p:transition xmlns:p14="http://schemas.microsoft.com/office/powerpoint/2010/mai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9"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6"/>
          </p:nvPr>
        </p:nvSpPr>
        <p:spPr/>
        <p:txBody>
          <a:bodyPr/>
          <a:lstStyle>
            <a:lvl1pPr>
              <a:defRPr/>
            </a:lvl1pPr>
            <a:extLst/>
          </a:lstStyle>
          <a:p>
            <a:pPr>
              <a:defRPr/>
            </a:pPr>
            <a:fld id="{F460191B-50AE-8141-84CB-774405C222BB}"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72237921"/>
      </p:ext>
    </p:extLst>
  </p:cSld>
  <p:clrMapOvr>
    <a:masterClrMapping/>
  </p:clrMapOvr>
  <p:transition xmlns:p14="http://schemas.microsoft.com/office/powerpoint/2010/mai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1"/>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5" name="Rectangle 7"/>
          <p:cNvSpPr>
            <a:spLocks noGrp="1" noChangeAspect="1"/>
          </p:cNvSpPr>
          <p:nvPr>
            <p:ph type="pic" sz="quarter" idx="14"/>
          </p:nvPr>
        </p:nvSpPr>
        <p:spPr>
          <a:xfrm>
            <a:off x="457200" y="1257301"/>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8"/>
          </p:nvPr>
        </p:nvSpPr>
        <p:spPr/>
        <p:txBody>
          <a:bodyPr/>
          <a:lstStyle>
            <a:lvl1pPr>
              <a:defRPr/>
            </a:lvl1pPr>
            <a:extLst/>
          </a:lstStyle>
          <a:p>
            <a:pPr>
              <a:defRPr/>
            </a:pPr>
            <a:fld id="{1277DE44-77BF-0F48-B24E-AAEE71F09B9E}"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50381261"/>
      </p:ext>
    </p:extLst>
  </p:cSld>
  <p:clrMapOvr>
    <a:masterClrMapping/>
  </p:clrMapOvr>
  <p:transition xmlns:p14="http://schemas.microsoft.com/office/powerpoint/2010/mai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1"/>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body" sz="quarter" idx="13"/>
          </p:nvPr>
        </p:nvSpPr>
        <p:spPr>
          <a:xfrm>
            <a:off x="5141978"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4"/>
          <p:cNvSpPr>
            <a:spLocks noGrp="1"/>
          </p:cNvSpPr>
          <p:nvPr>
            <p:ph type="dt" sz="half" idx="14"/>
          </p:nvPr>
        </p:nvSpPr>
        <p:spPr/>
        <p:txBody>
          <a:bodyPr/>
          <a:lstStyle>
            <a:lvl1pPr>
              <a:defRPr/>
            </a:lvl1pPr>
            <a:extLst/>
          </a:lstStyle>
          <a:p>
            <a:pPr>
              <a:defRPr/>
            </a:pPr>
            <a:fld id="{66437FA9-15F0-D248-8FDF-27AF4593EB71}"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40060057"/>
      </p:ext>
    </p:extLst>
  </p:cSld>
  <p:clrMapOvr>
    <a:masterClrMapping/>
  </p:clrMapOvr>
  <p:transition xmlns:p14="http://schemas.microsoft.com/office/powerpoint/2010/mai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7"/>
          <p:cNvSpPr>
            <a:spLocks noGrp="1"/>
          </p:cNvSpPr>
          <p:nvPr>
            <p:ph type="dt" sz="half" idx="16"/>
          </p:nvPr>
        </p:nvSpPr>
        <p:spPr/>
        <p:txBody>
          <a:bodyPr/>
          <a:lstStyle>
            <a:lvl1pPr>
              <a:defRPr/>
            </a:lvl1pPr>
            <a:extLst/>
          </a:lstStyle>
          <a:p>
            <a:pPr>
              <a:defRPr/>
            </a:pPr>
            <a:fld id="{7178106A-0021-304B-8B16-DEE6B308510E}"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45212236"/>
      </p:ext>
    </p:extLst>
  </p:cSld>
  <p:clrMapOvr>
    <a:masterClrMapping/>
  </p:clrMapOvr>
  <p:transition xmlns:p14="http://schemas.microsoft.com/office/powerpoint/2010/mai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5"/>
          </p:nvPr>
        </p:nvSpPr>
        <p:spPr/>
        <p:txBody>
          <a:bodyPr/>
          <a:lstStyle>
            <a:lvl1pPr>
              <a:defRPr/>
            </a:lvl1pPr>
            <a:extLst/>
          </a:lstStyle>
          <a:p>
            <a:pPr>
              <a:defRPr/>
            </a:pPr>
            <a:fld id="{67B561DC-6475-8C4C-A203-6BD6C523304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24678025"/>
      </p:ext>
    </p:extLst>
  </p:cSld>
  <p:clrMapOvr>
    <a:masterClrMapping/>
  </p:clrMapOvr>
  <p:transition xmlns:p14="http://schemas.microsoft.com/office/powerpoint/2010/mai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fld id="{E97077BB-1052-B843-A0ED-5081C1AD9B04}"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127659128"/>
      </p:ext>
    </p:extLst>
  </p:cSld>
  <p:clrMapOvr>
    <a:masterClrMapping/>
  </p:clrMapOvr>
  <p:transition xmlns:p14="http://schemas.microsoft.com/office/powerpoint/2010/mai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smtClean="0"/>
              <a:t>Click to edit Master text styles</a:t>
            </a:r>
          </a:p>
        </p:txBody>
      </p:sp>
      <p:sp>
        <p:nvSpPr>
          <p:cNvPr id="11" name="Rectangle 10"/>
          <p:cNvSpPr>
            <a:spLocks noGrp="1"/>
          </p:cNvSpPr>
          <p:nvPr>
            <p:ph type="dt" sz="half" idx="31"/>
          </p:nvPr>
        </p:nvSpPr>
        <p:spPr/>
        <p:txBody>
          <a:bodyPr/>
          <a:lstStyle>
            <a:lvl1pPr>
              <a:defRPr/>
            </a:lvl1pPr>
            <a:extLst/>
          </a:lstStyle>
          <a:p>
            <a:pPr>
              <a:defRPr/>
            </a:pPr>
            <a:fld id="{1652FEE3-97DA-AC4A-81AE-F49D73411BFD}"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56899779"/>
      </p:ext>
    </p:extLst>
  </p:cSld>
  <p:clrMapOvr>
    <a:masterClrMapping/>
  </p:clrMapOvr>
  <p:transition xmlns:p14="http://schemas.microsoft.com/office/powerpoint/2010/mai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3"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9"/>
          <p:cNvSpPr>
            <a:spLocks noGrp="1"/>
          </p:cNvSpPr>
          <p:nvPr>
            <p:ph type="dt" sz="half" idx="25"/>
          </p:nvPr>
        </p:nvSpPr>
        <p:spPr/>
        <p:txBody>
          <a:bodyPr/>
          <a:lstStyle>
            <a:lvl1pPr>
              <a:defRPr/>
            </a:lvl1pPr>
            <a:extLst/>
          </a:lstStyle>
          <a:p>
            <a:pPr>
              <a:defRPr/>
            </a:pPr>
            <a:fld id="{FFBDC089-FFC1-DF48-80D7-B0280211CC2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387349413"/>
      </p:ext>
    </p:extLst>
  </p:cSld>
  <p:clrMapOvr>
    <a:masterClrMapping/>
  </p:clrMapOvr>
  <p:transition xmlns:p14="http://schemas.microsoft.com/office/powerpoint/2010/mai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1"/>
          </p:nvPr>
        </p:nvSpPr>
        <p:spPr>
          <a:xfrm>
            <a:off x="454660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0"/>
          </p:nvPr>
        </p:nvSpPr>
        <p:spPr>
          <a:xfrm>
            <a:off x="2349062"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p:cNvSpPr>
          <p:nvPr>
            <p:ph type="pic" sz="quarter" idx="32"/>
          </p:nvPr>
        </p:nvSpPr>
        <p:spPr>
          <a:xfrm>
            <a:off x="6740168" y="1143002"/>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smtClean="0"/>
              <a:t>Click to edit Master text styles</a:t>
            </a:r>
          </a:p>
        </p:txBody>
      </p:sp>
      <p:sp>
        <p:nvSpPr>
          <p:cNvPr id="8" name="Rectangle 7"/>
          <p:cNvSpPr>
            <a:spLocks noGrp="1"/>
          </p:cNvSpPr>
          <p:nvPr>
            <p:ph type="dt" sz="half" idx="33"/>
          </p:nvPr>
        </p:nvSpPr>
        <p:spPr/>
        <p:txBody>
          <a:bodyPr/>
          <a:lstStyle>
            <a:lvl1pPr>
              <a:defRPr/>
            </a:lvl1pPr>
            <a:extLst/>
          </a:lstStyle>
          <a:p>
            <a:pPr>
              <a:defRPr/>
            </a:pPr>
            <a:fld id="{38C29D40-204B-2D46-A20A-F125473167D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08469655"/>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9"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6"/>
          </p:nvPr>
        </p:nvSpPr>
        <p:spPr/>
        <p:txBody>
          <a:bodyPr/>
          <a:lstStyle>
            <a:lvl1pPr>
              <a:defRPr/>
            </a:lvl1pPr>
            <a:extLst/>
          </a:lstStyle>
          <a:p>
            <a:pPr>
              <a:defRPr/>
            </a:pPr>
            <a:fld id="{15B5531F-1B3F-704E-9CBF-463ACAF1A9E3}" type="datetime1">
              <a:rPr lang="en-US" smtClean="0"/>
              <a:t>28/09/18</a:t>
            </a:fld>
            <a:endParaRPr lang="en-US"/>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pPr>
                <a:defRPr/>
              </a:pPr>
              <a:t>‹#›</a:t>
            </a:fld>
            <a:endParaRPr lang="en-US" dirty="0"/>
          </a:p>
        </p:txBody>
      </p:sp>
      <p:sp>
        <p:nvSpPr>
          <p:cNvPr id="8" name="Rectangle 7"/>
          <p:cNvSpPr>
            <a:spLocks noGrp="1"/>
          </p:cNvSpPr>
          <p:nvPr>
            <p:ph type="ftr" sz="quarter" idx="18"/>
          </p:nvPr>
        </p:nvSpPr>
        <p:spPr/>
        <p:txBody>
          <a:bodyPr/>
          <a:lstStyle>
            <a:lvl1pPr>
              <a:defRPr/>
            </a:lvl1pPr>
            <a:extLst/>
          </a:lstStyle>
          <a:p>
            <a:pPr>
              <a:defRPr/>
            </a:pPr>
            <a:endParaRPr lang="en-US"/>
          </a:p>
        </p:txBody>
      </p:sp>
    </p:spTree>
    <p:extLst>
      <p:ext uri="{BB962C8B-B14F-4D97-AF65-F5344CB8AC3E}">
        <p14:creationId xmlns:p14="http://schemas.microsoft.com/office/powerpoint/2010/main" val="945030884"/>
      </p:ext>
    </p:extLst>
  </p:cSld>
  <p:clrMapOvr>
    <a:masterClrMapping/>
  </p:clrMapOvr>
  <p:transition xmlns:p14="http://schemas.microsoft.com/office/powerpoint/2010/mai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fld id="{28A81BAB-8A30-9546-A635-1D639837831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391190396"/>
      </p:ext>
    </p:extLst>
  </p:cSld>
  <p:clrMapOvr>
    <a:masterClrMapping/>
  </p:clrMapOvr>
  <p:transition xmlns:p14="http://schemas.microsoft.com/office/powerpoint/2010/mai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17"/>
          </p:nvPr>
        </p:nvSpPr>
        <p:spPr>
          <a:xfrm>
            <a:off x="3033848" y="171451"/>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27"/>
          </p:nvPr>
        </p:nvSpPr>
        <p:spPr>
          <a:xfrm>
            <a:off x="5943601"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fld id="{7FF674BF-BC5C-7644-9F92-DB815AA206A8}"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177029239"/>
      </p:ext>
    </p:extLst>
  </p:cSld>
  <p:clrMapOvr>
    <a:masterClrMapping/>
  </p:clrMapOvr>
  <p:transition xmlns:p14="http://schemas.microsoft.com/office/powerpoint/2010/mai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fld id="{B2A0CA4F-B401-DF4D-8408-8837BEB5ABA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91041385"/>
      </p:ext>
    </p:extLst>
  </p:cSld>
  <p:clrMapOvr>
    <a:masterClrMapping/>
  </p:clrMapOvr>
  <p:transition xmlns:p14="http://schemas.microsoft.com/office/powerpoint/2010/mai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5"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16"/>
          </p:nvPr>
        </p:nvSpPr>
        <p:spPr/>
        <p:txBody>
          <a:bodyPr/>
          <a:lstStyle>
            <a:lvl1pPr>
              <a:defRPr/>
            </a:lvl1pPr>
            <a:extLst/>
          </a:lstStyle>
          <a:p>
            <a:pPr>
              <a:defRPr/>
            </a:pPr>
            <a:fld id="{F287F76C-9799-3E4E-8393-31324358242E}"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696833350"/>
      </p:ext>
    </p:extLst>
  </p:cSld>
  <p:clrMapOvr>
    <a:masterClrMapping/>
  </p:clrMapOvr>
  <p:transition xmlns:p14="http://schemas.microsoft.com/office/powerpoint/2010/mai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5"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2"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9" name="Rectangle 8"/>
          <p:cNvSpPr>
            <a:spLocks noGrp="1"/>
          </p:cNvSpPr>
          <p:nvPr>
            <p:ph type="dt" sz="half" idx="17"/>
          </p:nvPr>
        </p:nvSpPr>
        <p:spPr/>
        <p:txBody>
          <a:bodyPr/>
          <a:lstStyle>
            <a:lvl1pPr>
              <a:defRPr/>
            </a:lvl1pPr>
            <a:extLst/>
          </a:lstStyle>
          <a:p>
            <a:pPr>
              <a:defRPr/>
            </a:pPr>
            <a:fld id="{8E0720E7-E28E-3B4E-A82A-76BDC904C42D}"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806202769"/>
      </p:ext>
    </p:extLst>
  </p:cSld>
  <p:clrMapOvr>
    <a:masterClrMapping/>
  </p:clrMapOvr>
  <p:transition xmlns:p14="http://schemas.microsoft.com/office/powerpoint/2010/mai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38" rIns="9144" bIns="91438"/>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31"/>
          </p:nvPr>
        </p:nvSpPr>
        <p:spPr/>
        <p:txBody>
          <a:bodyPr/>
          <a:lstStyle>
            <a:lvl1pPr>
              <a:defRPr/>
            </a:lvl1pPr>
            <a:extLst/>
          </a:lstStyle>
          <a:p>
            <a:pPr>
              <a:defRPr/>
            </a:pPr>
            <a:fld id="{0193F879-16E9-8D4D-927F-E063D8257D7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304008158"/>
      </p:ext>
    </p:extLst>
  </p:cSld>
  <p:clrMapOvr>
    <a:masterClrMapping/>
  </p:clrMapOvr>
  <p:transition xmlns:p14="http://schemas.microsoft.com/office/powerpoint/2010/mai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7"/>
          <p:cNvSpPr>
            <a:spLocks noGrp="1"/>
          </p:cNvSpPr>
          <p:nvPr>
            <p:ph type="dt" sz="half" idx="10"/>
          </p:nvPr>
        </p:nvSpPr>
        <p:spPr/>
        <p:txBody>
          <a:bodyPr/>
          <a:lstStyle>
            <a:lvl1pPr>
              <a:defRPr/>
            </a:lvl1pPr>
            <a:extLst/>
          </a:lstStyle>
          <a:p>
            <a:pPr>
              <a:defRPr/>
            </a:pPr>
            <a:fld id="{4C1D268D-8563-D341-A931-DF38CB6D45CB}"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144032361"/>
      </p:ext>
    </p:extLst>
  </p:cSld>
  <p:clrMapOvr>
    <a:masterClrMapping/>
  </p:clrMapOvr>
  <p:transition xmlns:p14="http://schemas.microsoft.com/office/powerpoint/2010/mai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863977"/>
      </p:ext>
    </p:extLst>
  </p:cSld>
  <p:clrMapOvr>
    <a:masterClrMapping/>
  </p:clrMapOvr>
  <p:transition xmlns:p14="http://schemas.microsoft.com/office/powerpoint/2010/mai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8520" cy="858960"/>
          </a:xfrm>
          <a:prstGeom prst="rect">
            <a:avLst/>
          </a:prstGeom>
        </p:spPr>
        <p:txBody>
          <a:bodyPr lIns="0" tIns="0" rIns="0" bIns="0" anchor="ctr"/>
          <a:lstStyle/>
          <a:p>
            <a:pPr algn="ctr"/>
            <a:endParaRPr/>
          </a:p>
        </p:txBody>
      </p:sp>
      <p:sp>
        <p:nvSpPr>
          <p:cNvPr id="45" name="PlaceHolder 2"/>
          <p:cNvSpPr>
            <a:spLocks noGrp="1"/>
          </p:cNvSpPr>
          <p:nvPr>
            <p:ph type="body"/>
          </p:nvPr>
        </p:nvSpPr>
        <p:spPr>
          <a:xfrm>
            <a:off x="457200" y="1203480"/>
            <a:ext cx="955800" cy="2982240"/>
          </a:xfrm>
          <a:prstGeom prst="rect">
            <a:avLst/>
          </a:prstGeom>
        </p:spPr>
        <p:txBody>
          <a:bodyPr lIns="0" tIns="0" rIns="0" bIns="0"/>
          <a:lstStyle/>
          <a:p>
            <a:endParaRPr/>
          </a:p>
        </p:txBody>
      </p:sp>
      <p:sp>
        <p:nvSpPr>
          <p:cNvPr id="46" name="PlaceHolder 3"/>
          <p:cNvSpPr>
            <a:spLocks noGrp="1"/>
          </p:cNvSpPr>
          <p:nvPr>
            <p:ph type="body"/>
          </p:nvPr>
        </p:nvSpPr>
        <p:spPr>
          <a:xfrm>
            <a:off x="1461240" y="1203480"/>
            <a:ext cx="955800" cy="2982240"/>
          </a:xfrm>
          <a:prstGeom prst="rect">
            <a:avLst/>
          </a:prstGeom>
        </p:spPr>
        <p:txBody>
          <a:bodyPr lIns="0" tIns="0" rIns="0" bIns="0"/>
          <a:lstStyle/>
          <a:p>
            <a:endParaRPr/>
          </a:p>
        </p:txBody>
      </p:sp>
    </p:spTree>
    <p:extLst>
      <p:ext uri="{BB962C8B-B14F-4D97-AF65-F5344CB8AC3E}">
        <p14:creationId xmlns:p14="http://schemas.microsoft.com/office/powerpoint/2010/main" val="31409221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200" i="1">
              <a:solidFill>
                <a:prstClr val="white"/>
              </a:solidFill>
            </a:endParaRPr>
          </a:p>
        </p:txBody>
      </p:sp>
      <p:sp>
        <p:nvSpPr>
          <p:cNvPr id="24" name="Rectangle 7"/>
          <p:cNvSpPr>
            <a:spLocks noGrp="1"/>
          </p:cNvSpPr>
          <p:nvPr>
            <p:ph type="title"/>
          </p:nvPr>
        </p:nvSpPr>
        <p:spPr>
          <a:xfrm>
            <a:off x="228602" y="2971800"/>
            <a:ext cx="8298485" cy="8001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fld id="{86BC20AD-AD3E-964E-9F62-48E1848F588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49657864"/>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1"/>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5" name="Rectangle 7"/>
          <p:cNvSpPr>
            <a:spLocks noGrp="1" noChangeAspect="1"/>
          </p:cNvSpPr>
          <p:nvPr>
            <p:ph type="pic" sz="quarter" idx="14"/>
          </p:nvPr>
        </p:nvSpPr>
        <p:spPr>
          <a:xfrm>
            <a:off x="457200" y="1257301"/>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8"/>
          </p:nvPr>
        </p:nvSpPr>
        <p:spPr/>
        <p:txBody>
          <a:bodyPr/>
          <a:lstStyle>
            <a:lvl1pPr>
              <a:defRPr/>
            </a:lvl1pPr>
            <a:extLst/>
          </a:lstStyle>
          <a:p>
            <a:pPr>
              <a:defRPr/>
            </a:pPr>
            <a:fld id="{BC193018-47E8-6D49-9360-D416F3BD82EA}" type="datetime1">
              <a:rPr lang="en-US" smtClean="0"/>
              <a:t>28/09/18</a:t>
            </a:fld>
            <a:endParaRPr lang="en-US"/>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pPr>
                <a:defRPr/>
              </a:pPr>
              <a:t>‹#›</a:t>
            </a:fld>
            <a:endParaRPr lang="en-US" dirty="0"/>
          </a:p>
        </p:txBody>
      </p:sp>
      <p:sp>
        <p:nvSpPr>
          <p:cNvPr id="9" name="Rectangle 8"/>
          <p:cNvSpPr>
            <a:spLocks noGrp="1"/>
          </p:cNvSpPr>
          <p:nvPr>
            <p:ph type="ftr" sz="quarter" idx="20"/>
          </p:nvPr>
        </p:nvSpPr>
        <p:spPr/>
        <p:txBody>
          <a:bodyPr/>
          <a:lstStyle>
            <a:lvl1pPr>
              <a:defRPr/>
            </a:lvl1pPr>
            <a:extLst/>
          </a:lstStyle>
          <a:p>
            <a:pPr>
              <a:defRPr/>
            </a:pPr>
            <a:endParaRPr lang="en-US"/>
          </a:p>
        </p:txBody>
      </p:sp>
    </p:spTree>
    <p:extLst>
      <p:ext uri="{BB962C8B-B14F-4D97-AF65-F5344CB8AC3E}">
        <p14:creationId xmlns:p14="http://schemas.microsoft.com/office/powerpoint/2010/main" val="2993454262"/>
      </p:ext>
    </p:extLst>
  </p:cSld>
  <p:clrMapOvr>
    <a:masterClrMapping/>
  </p:clrMapOvr>
  <p:transition xmlns:p14="http://schemas.microsoft.com/office/powerpoint/2010/mai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0692458F-07C2-D640-9480-87B0A0364133}"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75412025"/>
      </p:ext>
    </p:extLst>
  </p:cSld>
  <p:clrMapOvr>
    <a:masterClrMapping/>
  </p:clrMapOvr>
  <p:transition xmlns:p14="http://schemas.microsoft.com/office/powerpoint/2010/mai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6"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75F266A6-0864-0A42-8B52-CCD95A668B26}"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36445829"/>
      </p:ext>
    </p:extLst>
  </p:cSld>
  <p:clrMapOvr>
    <a:masterClrMapping/>
  </p:clrMapOvr>
  <p:transition xmlns:p14="http://schemas.microsoft.com/office/powerpoint/2010/mai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3732348562"/>
      </p:ext>
    </p:extLst>
  </p:cSld>
  <p:clrMapOvr>
    <a:masterClrMapping/>
  </p:clrMapOvr>
  <p:transition xmlns:p14="http://schemas.microsoft.com/office/powerpoint/2010/mai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fld id="{D684A3E6-E42E-E24D-A856-3A288A6D06F0}"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10466224"/>
      </p:ext>
    </p:extLst>
  </p:cSld>
  <p:clrMapOvr>
    <a:masterClrMapping/>
  </p:clrMapOvr>
  <p:transition xmlns:p14="http://schemas.microsoft.com/office/powerpoint/2010/mai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8"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6"/>
          </p:nvPr>
        </p:nvSpPr>
        <p:spPr/>
        <p:txBody>
          <a:bodyPr/>
          <a:lstStyle>
            <a:lvl1pPr>
              <a:defRPr/>
            </a:lvl1pPr>
            <a:extLst/>
          </a:lstStyle>
          <a:p>
            <a:pPr>
              <a:defRPr/>
            </a:pPr>
            <a:fld id="{907848CE-C381-984D-AE44-321137C5300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18567205"/>
      </p:ext>
    </p:extLst>
  </p:cSld>
  <p:clrMapOvr>
    <a:masterClrMapping/>
  </p:clrMapOvr>
  <p:transition xmlns:p14="http://schemas.microsoft.com/office/powerpoint/2010/mai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5" name="Rectangle 7"/>
          <p:cNvSpPr>
            <a:spLocks noGrp="1" noChangeAspect="1"/>
          </p:cNvSpPr>
          <p:nvPr>
            <p:ph type="pic" sz="quarter" idx="14"/>
          </p:nvPr>
        </p:nvSpPr>
        <p:spPr>
          <a:xfrm>
            <a:off x="457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8"/>
          </p:nvPr>
        </p:nvSpPr>
        <p:spPr/>
        <p:txBody>
          <a:bodyPr/>
          <a:lstStyle>
            <a:lvl1pPr>
              <a:defRPr/>
            </a:lvl1pPr>
            <a:extLst/>
          </a:lstStyle>
          <a:p>
            <a:pPr>
              <a:defRPr/>
            </a:pPr>
            <a:fld id="{A13CE8AE-F083-3C47-BFA8-DFE08A029094}"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30268973"/>
      </p:ext>
    </p:extLst>
  </p:cSld>
  <p:clrMapOvr>
    <a:masterClrMapping/>
  </p:clrMapOvr>
  <p:transition xmlns:p14="http://schemas.microsoft.com/office/powerpoint/2010/mai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0"/>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body" sz="quarter" idx="13"/>
          </p:nvPr>
        </p:nvSpPr>
        <p:spPr>
          <a:xfrm>
            <a:off x="5141977"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4"/>
          <p:cNvSpPr>
            <a:spLocks noGrp="1"/>
          </p:cNvSpPr>
          <p:nvPr>
            <p:ph type="dt" sz="half" idx="14"/>
          </p:nvPr>
        </p:nvSpPr>
        <p:spPr/>
        <p:txBody>
          <a:bodyPr/>
          <a:lstStyle>
            <a:lvl1pPr>
              <a:defRPr/>
            </a:lvl1pPr>
            <a:extLst/>
          </a:lstStyle>
          <a:p>
            <a:pPr>
              <a:defRPr/>
            </a:pPr>
            <a:fld id="{EA2A73B7-E255-614D-8417-2E54A7373E26}"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29805571"/>
      </p:ext>
    </p:extLst>
  </p:cSld>
  <p:clrMapOvr>
    <a:masterClrMapping/>
  </p:clrMapOvr>
  <p:transition xmlns:p14="http://schemas.microsoft.com/office/powerpoint/2010/mai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7"/>
          <p:cNvSpPr>
            <a:spLocks noGrp="1"/>
          </p:cNvSpPr>
          <p:nvPr>
            <p:ph type="dt" sz="half" idx="16"/>
          </p:nvPr>
        </p:nvSpPr>
        <p:spPr/>
        <p:txBody>
          <a:bodyPr/>
          <a:lstStyle>
            <a:lvl1pPr>
              <a:defRPr/>
            </a:lvl1pPr>
            <a:extLst/>
          </a:lstStyle>
          <a:p>
            <a:pPr>
              <a:defRPr/>
            </a:pPr>
            <a:fld id="{08EA9039-0EE8-164D-840C-508F4AFF7550}"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616075961"/>
      </p:ext>
    </p:extLst>
  </p:cSld>
  <p:clrMapOvr>
    <a:masterClrMapping/>
  </p:clrMapOvr>
  <p:transition xmlns:p14="http://schemas.microsoft.com/office/powerpoint/2010/mai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5"/>
          </p:nvPr>
        </p:nvSpPr>
        <p:spPr/>
        <p:txBody>
          <a:bodyPr/>
          <a:lstStyle>
            <a:lvl1pPr>
              <a:defRPr/>
            </a:lvl1pPr>
            <a:extLst/>
          </a:lstStyle>
          <a:p>
            <a:pPr>
              <a:defRPr/>
            </a:pPr>
            <a:fld id="{9BE6B865-626A-9B45-BDEE-92746541C52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2053822"/>
      </p:ext>
    </p:extLst>
  </p:cSld>
  <p:clrMapOvr>
    <a:masterClrMapping/>
  </p:clrMapOvr>
  <p:transition xmlns:p14="http://schemas.microsoft.com/office/powerpoint/2010/mai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fld id="{BFA75EEA-EB43-9F4F-8C24-0726844CC7EC}"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79425632"/>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1"/>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body" sz="quarter" idx="13"/>
          </p:nvPr>
        </p:nvSpPr>
        <p:spPr>
          <a:xfrm>
            <a:off x="5141978"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4"/>
          <p:cNvSpPr>
            <a:spLocks noGrp="1"/>
          </p:cNvSpPr>
          <p:nvPr>
            <p:ph type="dt" sz="half" idx="14"/>
          </p:nvPr>
        </p:nvSpPr>
        <p:spPr/>
        <p:txBody>
          <a:bodyPr/>
          <a:lstStyle>
            <a:lvl1pPr>
              <a:defRPr/>
            </a:lvl1pPr>
            <a:extLst/>
          </a:lstStyle>
          <a:p>
            <a:pPr>
              <a:defRPr/>
            </a:pPr>
            <a:fld id="{10E6CEF3-08FA-E042-A8DE-99F1E2B6EBC3}" type="datetime1">
              <a:rPr lang="en-US" smtClean="0"/>
              <a:t>28/09/18</a:t>
            </a:fld>
            <a:endParaRPr lang="en-US"/>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pPr>
                <a:defRPr/>
              </a:pPr>
              <a:t>‹#›</a:t>
            </a:fld>
            <a:endParaRPr lang="en-US" dirty="0"/>
          </a:p>
        </p:txBody>
      </p:sp>
      <p:sp>
        <p:nvSpPr>
          <p:cNvPr id="8" name="Rectangle 7"/>
          <p:cNvSpPr>
            <a:spLocks noGrp="1"/>
          </p:cNvSpPr>
          <p:nvPr>
            <p:ph type="ftr" sz="quarter" idx="16"/>
          </p:nvPr>
        </p:nvSpPr>
        <p:spPr/>
        <p:txBody>
          <a:bodyPr/>
          <a:lstStyle>
            <a:lvl1pPr>
              <a:defRPr/>
            </a:lvl1pPr>
            <a:extLst/>
          </a:lstStyle>
          <a:p>
            <a:pPr>
              <a:defRPr/>
            </a:pPr>
            <a:endParaRPr lang="en-US"/>
          </a:p>
        </p:txBody>
      </p:sp>
    </p:spTree>
    <p:extLst>
      <p:ext uri="{BB962C8B-B14F-4D97-AF65-F5344CB8AC3E}">
        <p14:creationId xmlns:p14="http://schemas.microsoft.com/office/powerpoint/2010/main" val="1953570190"/>
      </p:ext>
    </p:extLst>
  </p:cSld>
  <p:clrMapOvr>
    <a:masterClrMapping/>
  </p:clrMapOvr>
  <p:transition xmlns:p14="http://schemas.microsoft.com/office/powerpoint/2010/mai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smtClean="0"/>
              <a:t>Click to edit Master text styles</a:t>
            </a:r>
          </a:p>
        </p:txBody>
      </p:sp>
      <p:sp>
        <p:nvSpPr>
          <p:cNvPr id="11" name="Rectangle 10"/>
          <p:cNvSpPr>
            <a:spLocks noGrp="1"/>
          </p:cNvSpPr>
          <p:nvPr>
            <p:ph type="dt" sz="half" idx="31"/>
          </p:nvPr>
        </p:nvSpPr>
        <p:spPr/>
        <p:txBody>
          <a:bodyPr/>
          <a:lstStyle>
            <a:lvl1pPr>
              <a:defRPr/>
            </a:lvl1pPr>
            <a:extLst/>
          </a:lstStyle>
          <a:p>
            <a:pPr>
              <a:defRPr/>
            </a:pPr>
            <a:fld id="{5E7ED79B-A0D9-7447-892F-D17A368B987D}"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23685343"/>
      </p:ext>
    </p:extLst>
  </p:cSld>
  <p:clrMapOvr>
    <a:masterClrMapping/>
  </p:clrMapOvr>
  <p:transition xmlns:p14="http://schemas.microsoft.com/office/powerpoint/2010/mai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2"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9"/>
          <p:cNvSpPr>
            <a:spLocks noGrp="1"/>
          </p:cNvSpPr>
          <p:nvPr>
            <p:ph type="dt" sz="half" idx="25"/>
          </p:nvPr>
        </p:nvSpPr>
        <p:spPr/>
        <p:txBody>
          <a:bodyPr/>
          <a:lstStyle>
            <a:lvl1pPr>
              <a:defRPr/>
            </a:lvl1pPr>
            <a:extLst/>
          </a:lstStyle>
          <a:p>
            <a:pPr>
              <a:defRPr/>
            </a:pPr>
            <a:fld id="{B30C75ED-26E1-8243-97AE-3D568988A0E1}"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12341712"/>
      </p:ext>
    </p:extLst>
  </p:cSld>
  <p:clrMapOvr>
    <a:masterClrMapping/>
  </p:clrMapOvr>
  <p:transition xmlns:p14="http://schemas.microsoft.com/office/powerpoint/2010/mai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1"/>
          </p:nvPr>
        </p:nvSpPr>
        <p:spPr>
          <a:xfrm>
            <a:off x="45466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0"/>
          </p:nvPr>
        </p:nvSpPr>
        <p:spPr>
          <a:xfrm>
            <a:off x="234906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p:cNvSpPr>
          <p:nvPr>
            <p:ph type="pic" sz="quarter" idx="32"/>
          </p:nvPr>
        </p:nvSpPr>
        <p:spPr>
          <a:xfrm>
            <a:off x="6740167"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smtClean="0"/>
              <a:t>Click to edit Master text styles</a:t>
            </a:r>
          </a:p>
        </p:txBody>
      </p:sp>
      <p:sp>
        <p:nvSpPr>
          <p:cNvPr id="8" name="Rectangle 7"/>
          <p:cNvSpPr>
            <a:spLocks noGrp="1"/>
          </p:cNvSpPr>
          <p:nvPr>
            <p:ph type="dt" sz="half" idx="33"/>
          </p:nvPr>
        </p:nvSpPr>
        <p:spPr/>
        <p:txBody>
          <a:bodyPr/>
          <a:lstStyle>
            <a:lvl1pPr>
              <a:defRPr/>
            </a:lvl1pPr>
            <a:extLst/>
          </a:lstStyle>
          <a:p>
            <a:pPr>
              <a:defRPr/>
            </a:pPr>
            <a:fld id="{8B14BF79-36CE-5D41-8E34-D29689E447E6}"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47944145"/>
      </p:ext>
    </p:extLst>
  </p:cSld>
  <p:clrMapOvr>
    <a:masterClrMapping/>
  </p:clrMapOvr>
  <p:transition xmlns:p14="http://schemas.microsoft.com/office/powerpoint/2010/mai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noChangeAspect="1"/>
          </p:cNvSpPr>
          <p:nvPr>
            <p:ph type="pic" sz="quarter" idx="18"/>
          </p:nvPr>
        </p:nvSpPr>
        <p:spPr>
          <a:xfrm>
            <a:off x="5788848"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noChangeAspect="1"/>
          </p:cNvSpPr>
          <p:nvPr>
            <p:ph type="pic" sz="quarter" idx="22"/>
          </p:nvPr>
        </p:nvSpPr>
        <p:spPr>
          <a:xfrm>
            <a:off x="5788848"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noChangeAspect="1"/>
          </p:cNvSpPr>
          <p:nvPr>
            <p:ph type="pic" sz="quarter" idx="23"/>
          </p:nvPr>
        </p:nvSpPr>
        <p:spPr>
          <a:xfrm>
            <a:off x="5788848"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fld id="{2F0440B5-B827-0441-B090-467EAFA6880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302663343"/>
      </p:ext>
    </p:extLst>
  </p:cSld>
  <p:clrMapOvr>
    <a:masterClrMapping/>
  </p:clrMapOvr>
  <p:transition xmlns:p14="http://schemas.microsoft.com/office/powerpoint/2010/mai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17"/>
          </p:nvPr>
        </p:nvSpPr>
        <p:spPr>
          <a:xfrm>
            <a:off x="3033848" y="171450"/>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27"/>
          </p:nvPr>
        </p:nvSpPr>
        <p:spPr>
          <a:xfrm>
            <a:off x="5943600"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noChangeAspect="1"/>
          </p:cNvSpPr>
          <p:nvPr>
            <p:ph type="pic" sz="quarter" idx="28"/>
          </p:nvPr>
        </p:nvSpPr>
        <p:spPr>
          <a:xfrm>
            <a:off x="3033848"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fld id="{2220E339-BC49-F24A-9A10-F520B7EF6EBB}"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08249170"/>
      </p:ext>
    </p:extLst>
  </p:cSld>
  <p:clrMapOvr>
    <a:masterClrMapping/>
  </p:clrMapOvr>
  <p:transition xmlns:p14="http://schemas.microsoft.com/office/powerpoint/2010/mai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fld id="{91DC30E1-C1B6-9C41-9D44-DDDA06CD69D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40833667"/>
      </p:ext>
    </p:extLst>
  </p:cSld>
  <p:clrMapOvr>
    <a:masterClrMapping/>
  </p:clrMapOvr>
  <p:transition xmlns:p14="http://schemas.microsoft.com/office/powerpoint/2010/mai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4"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16"/>
          </p:nvPr>
        </p:nvSpPr>
        <p:spPr/>
        <p:txBody>
          <a:bodyPr/>
          <a:lstStyle>
            <a:lvl1pPr>
              <a:defRPr/>
            </a:lvl1pPr>
            <a:extLst/>
          </a:lstStyle>
          <a:p>
            <a:pPr>
              <a:defRPr/>
            </a:pPr>
            <a:fld id="{9C6DB3A7-52F6-124B-A9E3-ADA4141177C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63884991"/>
      </p:ext>
    </p:extLst>
  </p:cSld>
  <p:clrMapOvr>
    <a:masterClrMapping/>
  </p:clrMapOvr>
  <p:transition xmlns:p14="http://schemas.microsoft.com/office/powerpoint/2010/mai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4"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1"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8"/>
          <p:cNvSpPr>
            <a:spLocks noGrp="1"/>
          </p:cNvSpPr>
          <p:nvPr>
            <p:ph type="dt" sz="half" idx="17"/>
          </p:nvPr>
        </p:nvSpPr>
        <p:spPr/>
        <p:txBody>
          <a:bodyPr/>
          <a:lstStyle>
            <a:lvl1pPr>
              <a:defRPr/>
            </a:lvl1pPr>
            <a:extLst/>
          </a:lstStyle>
          <a:p>
            <a:pPr>
              <a:defRPr/>
            </a:pPr>
            <a:fld id="{E0E6B336-5895-044B-A9B2-3D37F64891B9}" type="datetime1">
              <a:rPr lang="en-US" smtClean="0">
                <a:solidFill>
                  <a:srgbClr val="D4D2D0"/>
                </a:solidFill>
                <a:latin typeface="Century Schoolbook"/>
              </a:rPr>
              <a:t>28/09/18</a:t>
            </a:fld>
            <a:endParaRPr lang="en-US">
              <a:solidFill>
                <a:srgbClr val="D4D2D0"/>
              </a:solidFill>
              <a:latin typeface="Century Schoolbook"/>
            </a:endParaRP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70975942"/>
      </p:ext>
    </p:extLst>
  </p:cSld>
  <p:clrMapOvr>
    <a:masterClrMapping/>
  </p:clrMapOvr>
  <p:transition xmlns:p14="http://schemas.microsoft.com/office/powerpoint/2010/mai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4"/>
          <p:cNvSpPr>
            <a:spLocks noGrp="1"/>
          </p:cNvSpPr>
          <p:nvPr>
            <p:ph type="dt" sz="half" idx="31"/>
          </p:nvPr>
        </p:nvSpPr>
        <p:spPr/>
        <p:txBody>
          <a:bodyPr/>
          <a:lstStyle>
            <a:lvl1pPr>
              <a:defRPr/>
            </a:lvl1pPr>
            <a:extLst/>
          </a:lstStyle>
          <a:p>
            <a:pPr>
              <a:defRPr/>
            </a:pPr>
            <a:fld id="{ED3A6B31-221E-BB41-BAD5-3DACA306E056}"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666576722"/>
      </p:ext>
    </p:extLst>
  </p:cSld>
  <p:clrMapOvr>
    <a:masterClrMapping/>
  </p:clrMapOvr>
  <p:transition xmlns:p14="http://schemas.microsoft.com/office/powerpoint/2010/mai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7"/>
          <p:cNvSpPr>
            <a:spLocks noGrp="1"/>
          </p:cNvSpPr>
          <p:nvPr>
            <p:ph type="dt" sz="half" idx="10"/>
          </p:nvPr>
        </p:nvSpPr>
        <p:spPr/>
        <p:txBody>
          <a:bodyPr/>
          <a:lstStyle>
            <a:lvl1pPr>
              <a:defRPr/>
            </a:lvl1pPr>
            <a:extLst/>
          </a:lstStyle>
          <a:p>
            <a:pPr>
              <a:defRPr/>
            </a:pPr>
            <a:fld id="{5A14A9E9-8164-4340-ACD5-2288B054DC60}"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459394246"/>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7"/>
          <p:cNvSpPr>
            <a:spLocks noGrp="1"/>
          </p:cNvSpPr>
          <p:nvPr>
            <p:ph type="dt" sz="half" idx="16"/>
          </p:nvPr>
        </p:nvSpPr>
        <p:spPr/>
        <p:txBody>
          <a:bodyPr/>
          <a:lstStyle>
            <a:lvl1pPr>
              <a:defRPr/>
            </a:lvl1pPr>
            <a:extLst/>
          </a:lstStyle>
          <a:p>
            <a:pPr>
              <a:defRPr/>
            </a:pPr>
            <a:fld id="{FFF3459E-4875-4640-B4A6-DCB162E0B0AC}" type="datetime1">
              <a:rPr lang="en-US" smtClean="0"/>
              <a:t>28/09/18</a:t>
            </a:fld>
            <a:endParaRPr lang="en-US"/>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pPr>
                <a:defRPr/>
              </a:pPr>
              <a:t>‹#›</a:t>
            </a:fld>
            <a:endParaRPr lang="en-US" dirty="0"/>
          </a:p>
        </p:txBody>
      </p:sp>
      <p:sp>
        <p:nvSpPr>
          <p:cNvPr id="10" name="Rectangle 9"/>
          <p:cNvSpPr>
            <a:spLocks noGrp="1"/>
          </p:cNvSpPr>
          <p:nvPr>
            <p:ph type="ftr" sz="quarter" idx="18"/>
          </p:nvPr>
        </p:nvSpPr>
        <p:spPr/>
        <p:txBody>
          <a:bodyPr/>
          <a:lstStyle>
            <a:lvl1pPr>
              <a:defRPr/>
            </a:lvl1pPr>
            <a:extLst/>
          </a:lstStyle>
          <a:p>
            <a:pPr>
              <a:defRPr/>
            </a:pPr>
            <a:endParaRPr lang="en-US"/>
          </a:p>
        </p:txBody>
      </p:sp>
    </p:spTree>
    <p:extLst>
      <p:ext uri="{BB962C8B-B14F-4D97-AF65-F5344CB8AC3E}">
        <p14:creationId xmlns:p14="http://schemas.microsoft.com/office/powerpoint/2010/main" val="2261489457"/>
      </p:ext>
    </p:extLst>
  </p:cSld>
  <p:clrMapOvr>
    <a:masterClrMapping/>
  </p:clrMapOvr>
  <p:transition xmlns:p14="http://schemas.microsoft.com/office/powerpoint/2010/mai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03979"/>
      </p:ext>
    </p:extLst>
  </p:cSld>
  <p:clrMapOvr>
    <a:masterClrMapping/>
  </p:clrMapOvr>
  <p:transition xmlns:p14="http://schemas.microsoft.com/office/powerpoint/2010/mai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200" i="1">
              <a:solidFill>
                <a:prstClr val="white"/>
              </a:solidFill>
            </a:endParaRPr>
          </a:p>
        </p:txBody>
      </p:sp>
      <p:sp>
        <p:nvSpPr>
          <p:cNvPr id="24" name="Rectangle 7"/>
          <p:cNvSpPr>
            <a:spLocks noGrp="1"/>
          </p:cNvSpPr>
          <p:nvPr>
            <p:ph type="title"/>
          </p:nvPr>
        </p:nvSpPr>
        <p:spPr>
          <a:xfrm>
            <a:off x="228602" y="2971800"/>
            <a:ext cx="8298485" cy="8001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fld id="{F603365D-0E88-EF43-BB97-CF07705BA9DE}"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647429758"/>
      </p:ext>
    </p:extLst>
  </p:cSld>
  <p:clrMapOvr>
    <a:masterClrMapping/>
  </p:clrMapOvr>
  <p:transition xmlns:p14="http://schemas.microsoft.com/office/powerpoint/2010/mai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86DA476C-17DD-C040-9B52-CB6086D8E4B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08378400"/>
      </p:ext>
    </p:extLst>
  </p:cSld>
  <p:clrMapOvr>
    <a:masterClrMapping/>
  </p:clrMapOvr>
  <p:transition xmlns:p14="http://schemas.microsoft.com/office/powerpoint/2010/mai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6"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extLst/>
          </a:lstStyle>
          <a:p>
            <a:pPr>
              <a:defRPr/>
            </a:pPr>
            <a:fld id="{624D667C-1DBA-9A4D-827F-3A4E42BC5E1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41517893"/>
      </p:ext>
    </p:extLst>
  </p:cSld>
  <p:clrMapOvr>
    <a:masterClrMapping/>
  </p:clrMapOvr>
  <p:transition xmlns:p14="http://schemas.microsoft.com/office/powerpoint/2010/mai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38248163"/>
      </p:ext>
    </p:extLst>
  </p:cSld>
  <p:clrMapOvr>
    <a:masterClrMapping/>
  </p:clrMapOvr>
  <p:transition xmlns:p14="http://schemas.microsoft.com/office/powerpoint/2010/mai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fld id="{9ABB7DC9-10A2-0D4C-9E40-E0A7BDE674DC}"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01862700"/>
      </p:ext>
    </p:extLst>
  </p:cSld>
  <p:clrMapOvr>
    <a:masterClrMapping/>
  </p:clrMapOvr>
  <p:transition xmlns:p14="http://schemas.microsoft.com/office/powerpoint/2010/mai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8"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6"/>
          </p:nvPr>
        </p:nvSpPr>
        <p:spPr/>
        <p:txBody>
          <a:bodyPr/>
          <a:lstStyle>
            <a:lvl1pPr>
              <a:defRPr/>
            </a:lvl1pPr>
            <a:extLst/>
          </a:lstStyle>
          <a:p>
            <a:pPr>
              <a:defRPr/>
            </a:pPr>
            <a:fld id="{9D8311DE-B84B-DF47-BFD3-BF9DAA2A46A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24766725"/>
      </p:ext>
    </p:extLst>
  </p:cSld>
  <p:clrMapOvr>
    <a:masterClrMapping/>
  </p:clrMapOvr>
  <p:transition xmlns:p14="http://schemas.microsoft.com/office/powerpoint/2010/mai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5" name="Rectangle 7"/>
          <p:cNvSpPr>
            <a:spLocks noGrp="1" noChangeAspect="1"/>
          </p:cNvSpPr>
          <p:nvPr>
            <p:ph type="pic" sz="quarter" idx="14"/>
          </p:nvPr>
        </p:nvSpPr>
        <p:spPr>
          <a:xfrm>
            <a:off x="457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5"/>
          <p:cNvSpPr>
            <a:spLocks noGrp="1"/>
          </p:cNvSpPr>
          <p:nvPr>
            <p:ph type="dt" sz="half" idx="18"/>
          </p:nvPr>
        </p:nvSpPr>
        <p:spPr/>
        <p:txBody>
          <a:bodyPr/>
          <a:lstStyle>
            <a:lvl1pPr>
              <a:defRPr/>
            </a:lvl1pPr>
            <a:extLst/>
          </a:lstStyle>
          <a:p>
            <a:pPr>
              <a:defRPr/>
            </a:pPr>
            <a:fld id="{5E04B165-ADE6-EB40-9CE2-5B798A4BA65D}"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30946863"/>
      </p:ext>
    </p:extLst>
  </p:cSld>
  <p:clrMapOvr>
    <a:masterClrMapping/>
  </p:clrMapOvr>
  <p:transition xmlns:p14="http://schemas.microsoft.com/office/powerpoint/2010/mai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0"/>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body" sz="quarter" idx="13"/>
          </p:nvPr>
        </p:nvSpPr>
        <p:spPr>
          <a:xfrm>
            <a:off x="5141977"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4"/>
          <p:cNvSpPr>
            <a:spLocks noGrp="1"/>
          </p:cNvSpPr>
          <p:nvPr>
            <p:ph type="dt" sz="half" idx="14"/>
          </p:nvPr>
        </p:nvSpPr>
        <p:spPr/>
        <p:txBody>
          <a:bodyPr/>
          <a:lstStyle>
            <a:lvl1pPr>
              <a:defRPr/>
            </a:lvl1pPr>
            <a:extLst/>
          </a:lstStyle>
          <a:p>
            <a:pPr>
              <a:defRPr/>
            </a:pPr>
            <a:fld id="{23148CF1-1CDA-AF4E-934E-4DE5284CF3D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06992492"/>
      </p:ext>
    </p:extLst>
  </p:cSld>
  <p:clrMapOvr>
    <a:masterClrMapping/>
  </p:clrMapOvr>
  <p:transition xmlns:p14="http://schemas.microsoft.com/office/powerpoint/2010/mai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7"/>
          <p:cNvSpPr>
            <a:spLocks noGrp="1"/>
          </p:cNvSpPr>
          <p:nvPr>
            <p:ph type="dt" sz="half" idx="16"/>
          </p:nvPr>
        </p:nvSpPr>
        <p:spPr/>
        <p:txBody>
          <a:bodyPr/>
          <a:lstStyle>
            <a:lvl1pPr>
              <a:defRPr/>
            </a:lvl1pPr>
            <a:extLst/>
          </a:lstStyle>
          <a:p>
            <a:pPr>
              <a:defRPr/>
            </a:pPr>
            <a:fld id="{761C0841-E6D8-0548-A175-E2C349652E6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66925941"/>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210.xml"/><Relationship Id="rId20" Type="http://schemas.openxmlformats.org/officeDocument/2006/relationships/slideLayout" Target="../slideLayouts/slideLayout221.xml"/><Relationship Id="rId21" Type="http://schemas.openxmlformats.org/officeDocument/2006/relationships/slideLayout" Target="../slideLayouts/slideLayout222.xml"/><Relationship Id="rId22" Type="http://schemas.openxmlformats.org/officeDocument/2006/relationships/slideLayout" Target="../slideLayouts/slideLayout223.xml"/><Relationship Id="rId23" Type="http://schemas.openxmlformats.org/officeDocument/2006/relationships/theme" Target="../theme/theme10.xml"/><Relationship Id="rId10" Type="http://schemas.openxmlformats.org/officeDocument/2006/relationships/slideLayout" Target="../slideLayouts/slideLayout211.xml"/><Relationship Id="rId11" Type="http://schemas.openxmlformats.org/officeDocument/2006/relationships/slideLayout" Target="../slideLayouts/slideLayout212.xml"/><Relationship Id="rId12" Type="http://schemas.openxmlformats.org/officeDocument/2006/relationships/slideLayout" Target="../slideLayouts/slideLayout213.xml"/><Relationship Id="rId13" Type="http://schemas.openxmlformats.org/officeDocument/2006/relationships/slideLayout" Target="../slideLayouts/slideLayout214.xml"/><Relationship Id="rId14" Type="http://schemas.openxmlformats.org/officeDocument/2006/relationships/slideLayout" Target="../slideLayouts/slideLayout215.xml"/><Relationship Id="rId15" Type="http://schemas.openxmlformats.org/officeDocument/2006/relationships/slideLayout" Target="../slideLayouts/slideLayout216.xml"/><Relationship Id="rId16" Type="http://schemas.openxmlformats.org/officeDocument/2006/relationships/slideLayout" Target="../slideLayouts/slideLayout217.xml"/><Relationship Id="rId17" Type="http://schemas.openxmlformats.org/officeDocument/2006/relationships/slideLayout" Target="../slideLayouts/slideLayout218.xml"/><Relationship Id="rId18" Type="http://schemas.openxmlformats.org/officeDocument/2006/relationships/slideLayout" Target="../slideLayouts/slideLayout219.xml"/><Relationship Id="rId19" Type="http://schemas.openxmlformats.org/officeDocument/2006/relationships/slideLayout" Target="../slideLayouts/slideLayout220.xml"/><Relationship Id="rId1" Type="http://schemas.openxmlformats.org/officeDocument/2006/relationships/slideLayout" Target="../slideLayouts/slideLayout202.xml"/><Relationship Id="rId2" Type="http://schemas.openxmlformats.org/officeDocument/2006/relationships/slideLayout" Target="../slideLayouts/slideLayout203.xml"/><Relationship Id="rId3" Type="http://schemas.openxmlformats.org/officeDocument/2006/relationships/slideLayout" Target="../slideLayouts/slideLayout204.xml"/><Relationship Id="rId4" Type="http://schemas.openxmlformats.org/officeDocument/2006/relationships/slideLayout" Target="../slideLayouts/slideLayout205.xml"/><Relationship Id="rId5" Type="http://schemas.openxmlformats.org/officeDocument/2006/relationships/slideLayout" Target="../slideLayouts/slideLayout206.xml"/><Relationship Id="rId6" Type="http://schemas.openxmlformats.org/officeDocument/2006/relationships/slideLayout" Target="../slideLayouts/slideLayout207.xml"/><Relationship Id="rId7" Type="http://schemas.openxmlformats.org/officeDocument/2006/relationships/slideLayout" Target="../slideLayouts/slideLayout208.xml"/><Relationship Id="rId8" Type="http://schemas.openxmlformats.org/officeDocument/2006/relationships/slideLayout" Target="../slideLayouts/slideLayout209.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232.xml"/><Relationship Id="rId20" Type="http://schemas.openxmlformats.org/officeDocument/2006/relationships/slideLayout" Target="../slideLayouts/slideLayout243.xml"/><Relationship Id="rId21" Type="http://schemas.openxmlformats.org/officeDocument/2006/relationships/slideLayout" Target="../slideLayouts/slideLayout244.xml"/><Relationship Id="rId22" Type="http://schemas.openxmlformats.org/officeDocument/2006/relationships/slideLayout" Target="../slideLayouts/slideLayout245.xml"/><Relationship Id="rId23" Type="http://schemas.openxmlformats.org/officeDocument/2006/relationships/theme" Target="../theme/theme11.xml"/><Relationship Id="rId10" Type="http://schemas.openxmlformats.org/officeDocument/2006/relationships/slideLayout" Target="../slideLayouts/slideLayout233.xml"/><Relationship Id="rId11" Type="http://schemas.openxmlformats.org/officeDocument/2006/relationships/slideLayout" Target="../slideLayouts/slideLayout234.xml"/><Relationship Id="rId12" Type="http://schemas.openxmlformats.org/officeDocument/2006/relationships/slideLayout" Target="../slideLayouts/slideLayout235.xml"/><Relationship Id="rId13" Type="http://schemas.openxmlformats.org/officeDocument/2006/relationships/slideLayout" Target="../slideLayouts/slideLayout236.xml"/><Relationship Id="rId14" Type="http://schemas.openxmlformats.org/officeDocument/2006/relationships/slideLayout" Target="../slideLayouts/slideLayout237.xml"/><Relationship Id="rId15" Type="http://schemas.openxmlformats.org/officeDocument/2006/relationships/slideLayout" Target="../slideLayouts/slideLayout238.xml"/><Relationship Id="rId16" Type="http://schemas.openxmlformats.org/officeDocument/2006/relationships/slideLayout" Target="../slideLayouts/slideLayout239.xml"/><Relationship Id="rId17" Type="http://schemas.openxmlformats.org/officeDocument/2006/relationships/slideLayout" Target="../slideLayouts/slideLayout240.xml"/><Relationship Id="rId18" Type="http://schemas.openxmlformats.org/officeDocument/2006/relationships/slideLayout" Target="../slideLayouts/slideLayout241.xml"/><Relationship Id="rId19" Type="http://schemas.openxmlformats.org/officeDocument/2006/relationships/slideLayout" Target="../slideLayouts/slideLayout242.xml"/><Relationship Id="rId1" Type="http://schemas.openxmlformats.org/officeDocument/2006/relationships/slideLayout" Target="../slideLayouts/slideLayout224.xml"/><Relationship Id="rId2" Type="http://schemas.openxmlformats.org/officeDocument/2006/relationships/slideLayout" Target="../slideLayouts/slideLayout225.xml"/><Relationship Id="rId3" Type="http://schemas.openxmlformats.org/officeDocument/2006/relationships/slideLayout" Target="../slideLayouts/slideLayout226.xml"/><Relationship Id="rId4" Type="http://schemas.openxmlformats.org/officeDocument/2006/relationships/slideLayout" Target="../slideLayouts/slideLayout227.xml"/><Relationship Id="rId5" Type="http://schemas.openxmlformats.org/officeDocument/2006/relationships/slideLayout" Target="../slideLayouts/slideLayout228.xml"/><Relationship Id="rId6" Type="http://schemas.openxmlformats.org/officeDocument/2006/relationships/slideLayout" Target="../slideLayouts/slideLayout229.xml"/><Relationship Id="rId7" Type="http://schemas.openxmlformats.org/officeDocument/2006/relationships/slideLayout" Target="../slideLayouts/slideLayout230.xml"/><Relationship Id="rId8" Type="http://schemas.openxmlformats.org/officeDocument/2006/relationships/slideLayout" Target="../slideLayouts/slideLayout231.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254.xml"/><Relationship Id="rId20" Type="http://schemas.openxmlformats.org/officeDocument/2006/relationships/slideLayout" Target="../slideLayouts/slideLayout265.xml"/><Relationship Id="rId21" Type="http://schemas.openxmlformats.org/officeDocument/2006/relationships/slideLayout" Target="../slideLayouts/slideLayout266.xml"/><Relationship Id="rId22" Type="http://schemas.openxmlformats.org/officeDocument/2006/relationships/slideLayout" Target="../slideLayouts/slideLayout267.xml"/><Relationship Id="rId23" Type="http://schemas.openxmlformats.org/officeDocument/2006/relationships/theme" Target="../theme/theme12.xml"/><Relationship Id="rId10" Type="http://schemas.openxmlformats.org/officeDocument/2006/relationships/slideLayout" Target="../slideLayouts/slideLayout255.xml"/><Relationship Id="rId11" Type="http://schemas.openxmlformats.org/officeDocument/2006/relationships/slideLayout" Target="../slideLayouts/slideLayout256.xml"/><Relationship Id="rId12" Type="http://schemas.openxmlformats.org/officeDocument/2006/relationships/slideLayout" Target="../slideLayouts/slideLayout257.xml"/><Relationship Id="rId13" Type="http://schemas.openxmlformats.org/officeDocument/2006/relationships/slideLayout" Target="../slideLayouts/slideLayout258.xml"/><Relationship Id="rId14" Type="http://schemas.openxmlformats.org/officeDocument/2006/relationships/slideLayout" Target="../slideLayouts/slideLayout259.xml"/><Relationship Id="rId15" Type="http://schemas.openxmlformats.org/officeDocument/2006/relationships/slideLayout" Target="../slideLayouts/slideLayout260.xml"/><Relationship Id="rId16" Type="http://schemas.openxmlformats.org/officeDocument/2006/relationships/slideLayout" Target="../slideLayouts/slideLayout261.xml"/><Relationship Id="rId17" Type="http://schemas.openxmlformats.org/officeDocument/2006/relationships/slideLayout" Target="../slideLayouts/slideLayout262.xml"/><Relationship Id="rId18" Type="http://schemas.openxmlformats.org/officeDocument/2006/relationships/slideLayout" Target="../slideLayouts/slideLayout263.xml"/><Relationship Id="rId19" Type="http://schemas.openxmlformats.org/officeDocument/2006/relationships/slideLayout" Target="../slideLayouts/slideLayout264.xml"/><Relationship Id="rId1" Type="http://schemas.openxmlformats.org/officeDocument/2006/relationships/slideLayout" Target="../slideLayouts/slideLayout246.xml"/><Relationship Id="rId2" Type="http://schemas.openxmlformats.org/officeDocument/2006/relationships/slideLayout" Target="../slideLayouts/slideLayout247.xml"/><Relationship Id="rId3" Type="http://schemas.openxmlformats.org/officeDocument/2006/relationships/slideLayout" Target="../slideLayouts/slideLayout248.xml"/><Relationship Id="rId4" Type="http://schemas.openxmlformats.org/officeDocument/2006/relationships/slideLayout" Target="../slideLayouts/slideLayout249.xml"/><Relationship Id="rId5" Type="http://schemas.openxmlformats.org/officeDocument/2006/relationships/slideLayout" Target="../slideLayouts/slideLayout250.xml"/><Relationship Id="rId6" Type="http://schemas.openxmlformats.org/officeDocument/2006/relationships/slideLayout" Target="../slideLayouts/slideLayout251.xml"/><Relationship Id="rId7" Type="http://schemas.openxmlformats.org/officeDocument/2006/relationships/slideLayout" Target="../slideLayouts/slideLayout252.xml"/><Relationship Id="rId8" Type="http://schemas.openxmlformats.org/officeDocument/2006/relationships/slideLayout" Target="../slideLayouts/slideLayout253.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276.xml"/><Relationship Id="rId20" Type="http://schemas.openxmlformats.org/officeDocument/2006/relationships/slideLayout" Target="../slideLayouts/slideLayout287.xml"/><Relationship Id="rId21" Type="http://schemas.openxmlformats.org/officeDocument/2006/relationships/slideLayout" Target="../slideLayouts/slideLayout288.xml"/><Relationship Id="rId22" Type="http://schemas.openxmlformats.org/officeDocument/2006/relationships/slideLayout" Target="../slideLayouts/slideLayout289.xml"/><Relationship Id="rId23" Type="http://schemas.openxmlformats.org/officeDocument/2006/relationships/slideLayout" Target="../slideLayouts/slideLayout290.xml"/><Relationship Id="rId24" Type="http://schemas.openxmlformats.org/officeDocument/2006/relationships/theme" Target="../theme/theme13.xml"/><Relationship Id="rId10" Type="http://schemas.openxmlformats.org/officeDocument/2006/relationships/slideLayout" Target="../slideLayouts/slideLayout277.xml"/><Relationship Id="rId11" Type="http://schemas.openxmlformats.org/officeDocument/2006/relationships/slideLayout" Target="../slideLayouts/slideLayout278.xml"/><Relationship Id="rId12" Type="http://schemas.openxmlformats.org/officeDocument/2006/relationships/slideLayout" Target="../slideLayouts/slideLayout279.xml"/><Relationship Id="rId13" Type="http://schemas.openxmlformats.org/officeDocument/2006/relationships/slideLayout" Target="../slideLayouts/slideLayout280.xml"/><Relationship Id="rId14" Type="http://schemas.openxmlformats.org/officeDocument/2006/relationships/slideLayout" Target="../slideLayouts/slideLayout281.xml"/><Relationship Id="rId15" Type="http://schemas.openxmlformats.org/officeDocument/2006/relationships/slideLayout" Target="../slideLayouts/slideLayout282.xml"/><Relationship Id="rId16" Type="http://schemas.openxmlformats.org/officeDocument/2006/relationships/slideLayout" Target="../slideLayouts/slideLayout283.xml"/><Relationship Id="rId17" Type="http://schemas.openxmlformats.org/officeDocument/2006/relationships/slideLayout" Target="../slideLayouts/slideLayout284.xml"/><Relationship Id="rId18" Type="http://schemas.openxmlformats.org/officeDocument/2006/relationships/slideLayout" Target="../slideLayouts/slideLayout285.xml"/><Relationship Id="rId19" Type="http://schemas.openxmlformats.org/officeDocument/2006/relationships/slideLayout" Target="../slideLayouts/slideLayout286.xml"/><Relationship Id="rId1" Type="http://schemas.openxmlformats.org/officeDocument/2006/relationships/slideLayout" Target="../slideLayouts/slideLayout268.xml"/><Relationship Id="rId2" Type="http://schemas.openxmlformats.org/officeDocument/2006/relationships/slideLayout" Target="../slideLayouts/slideLayout269.xml"/><Relationship Id="rId3" Type="http://schemas.openxmlformats.org/officeDocument/2006/relationships/slideLayout" Target="../slideLayouts/slideLayout270.xml"/><Relationship Id="rId4" Type="http://schemas.openxmlformats.org/officeDocument/2006/relationships/slideLayout" Target="../slideLayouts/slideLayout271.xml"/><Relationship Id="rId5" Type="http://schemas.openxmlformats.org/officeDocument/2006/relationships/slideLayout" Target="../slideLayouts/slideLayout272.xml"/><Relationship Id="rId6" Type="http://schemas.openxmlformats.org/officeDocument/2006/relationships/slideLayout" Target="../slideLayouts/slideLayout273.xml"/><Relationship Id="rId7" Type="http://schemas.openxmlformats.org/officeDocument/2006/relationships/slideLayout" Target="../slideLayouts/slideLayout274.xml"/><Relationship Id="rId8" Type="http://schemas.openxmlformats.org/officeDocument/2006/relationships/slideLayout" Target="../slideLayouts/slideLayout275.xml"/></Relationships>
</file>

<file path=ppt/slideMasters/_rels/slideMaster14.xml.rels><?xml version="1.0" encoding="UTF-8" standalone="yes"?>
<Relationships xmlns="http://schemas.openxmlformats.org/package/2006/relationships"><Relationship Id="rId9" Type="http://schemas.openxmlformats.org/officeDocument/2006/relationships/slideLayout" Target="../slideLayouts/slideLayout299.xml"/><Relationship Id="rId20" Type="http://schemas.openxmlformats.org/officeDocument/2006/relationships/slideLayout" Target="../slideLayouts/slideLayout310.xml"/><Relationship Id="rId21" Type="http://schemas.openxmlformats.org/officeDocument/2006/relationships/slideLayout" Target="../slideLayouts/slideLayout311.xml"/><Relationship Id="rId22" Type="http://schemas.openxmlformats.org/officeDocument/2006/relationships/slideLayout" Target="../slideLayouts/slideLayout312.xml"/><Relationship Id="rId23" Type="http://schemas.openxmlformats.org/officeDocument/2006/relationships/slideLayout" Target="../slideLayouts/slideLayout313.xml"/><Relationship Id="rId24" Type="http://schemas.openxmlformats.org/officeDocument/2006/relationships/theme" Target="../theme/theme14.xml"/><Relationship Id="rId10" Type="http://schemas.openxmlformats.org/officeDocument/2006/relationships/slideLayout" Target="../slideLayouts/slideLayout300.xml"/><Relationship Id="rId11" Type="http://schemas.openxmlformats.org/officeDocument/2006/relationships/slideLayout" Target="../slideLayouts/slideLayout301.xml"/><Relationship Id="rId12" Type="http://schemas.openxmlformats.org/officeDocument/2006/relationships/slideLayout" Target="../slideLayouts/slideLayout302.xml"/><Relationship Id="rId13" Type="http://schemas.openxmlformats.org/officeDocument/2006/relationships/slideLayout" Target="../slideLayouts/slideLayout303.xml"/><Relationship Id="rId14" Type="http://schemas.openxmlformats.org/officeDocument/2006/relationships/slideLayout" Target="../slideLayouts/slideLayout304.xml"/><Relationship Id="rId15" Type="http://schemas.openxmlformats.org/officeDocument/2006/relationships/slideLayout" Target="../slideLayouts/slideLayout305.xml"/><Relationship Id="rId16" Type="http://schemas.openxmlformats.org/officeDocument/2006/relationships/slideLayout" Target="../slideLayouts/slideLayout306.xml"/><Relationship Id="rId17" Type="http://schemas.openxmlformats.org/officeDocument/2006/relationships/slideLayout" Target="../slideLayouts/slideLayout307.xml"/><Relationship Id="rId18" Type="http://schemas.openxmlformats.org/officeDocument/2006/relationships/slideLayout" Target="../slideLayouts/slideLayout308.xml"/><Relationship Id="rId19" Type="http://schemas.openxmlformats.org/officeDocument/2006/relationships/slideLayout" Target="../slideLayouts/slideLayout309.xml"/><Relationship Id="rId1" Type="http://schemas.openxmlformats.org/officeDocument/2006/relationships/slideLayout" Target="../slideLayouts/slideLayout291.xml"/><Relationship Id="rId2" Type="http://schemas.openxmlformats.org/officeDocument/2006/relationships/slideLayout" Target="../slideLayouts/slideLayout292.xml"/><Relationship Id="rId3" Type="http://schemas.openxmlformats.org/officeDocument/2006/relationships/slideLayout" Target="../slideLayouts/slideLayout293.xml"/><Relationship Id="rId4" Type="http://schemas.openxmlformats.org/officeDocument/2006/relationships/slideLayout" Target="../slideLayouts/slideLayout294.xml"/><Relationship Id="rId5" Type="http://schemas.openxmlformats.org/officeDocument/2006/relationships/slideLayout" Target="../slideLayouts/slideLayout295.xml"/><Relationship Id="rId6" Type="http://schemas.openxmlformats.org/officeDocument/2006/relationships/slideLayout" Target="../slideLayouts/slideLayout296.xml"/><Relationship Id="rId7" Type="http://schemas.openxmlformats.org/officeDocument/2006/relationships/slideLayout" Target="../slideLayouts/slideLayout297.xml"/><Relationship Id="rId8" Type="http://schemas.openxmlformats.org/officeDocument/2006/relationships/slideLayout" Target="../slideLayouts/slideLayout298.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322.xml"/><Relationship Id="rId20" Type="http://schemas.openxmlformats.org/officeDocument/2006/relationships/slideLayout" Target="../slideLayouts/slideLayout333.xml"/><Relationship Id="rId21" Type="http://schemas.openxmlformats.org/officeDocument/2006/relationships/slideLayout" Target="../slideLayouts/slideLayout334.xml"/><Relationship Id="rId22" Type="http://schemas.openxmlformats.org/officeDocument/2006/relationships/slideLayout" Target="../slideLayouts/slideLayout335.xml"/><Relationship Id="rId23" Type="http://schemas.openxmlformats.org/officeDocument/2006/relationships/slideLayout" Target="../slideLayouts/slideLayout336.xml"/><Relationship Id="rId24" Type="http://schemas.openxmlformats.org/officeDocument/2006/relationships/theme" Target="../theme/theme15.xml"/><Relationship Id="rId10" Type="http://schemas.openxmlformats.org/officeDocument/2006/relationships/slideLayout" Target="../slideLayouts/slideLayout323.xml"/><Relationship Id="rId11" Type="http://schemas.openxmlformats.org/officeDocument/2006/relationships/slideLayout" Target="../slideLayouts/slideLayout324.xml"/><Relationship Id="rId12" Type="http://schemas.openxmlformats.org/officeDocument/2006/relationships/slideLayout" Target="../slideLayouts/slideLayout325.xml"/><Relationship Id="rId13" Type="http://schemas.openxmlformats.org/officeDocument/2006/relationships/slideLayout" Target="../slideLayouts/slideLayout326.xml"/><Relationship Id="rId14" Type="http://schemas.openxmlformats.org/officeDocument/2006/relationships/slideLayout" Target="../slideLayouts/slideLayout327.xml"/><Relationship Id="rId15" Type="http://schemas.openxmlformats.org/officeDocument/2006/relationships/slideLayout" Target="../slideLayouts/slideLayout328.xml"/><Relationship Id="rId16" Type="http://schemas.openxmlformats.org/officeDocument/2006/relationships/slideLayout" Target="../slideLayouts/slideLayout329.xml"/><Relationship Id="rId17" Type="http://schemas.openxmlformats.org/officeDocument/2006/relationships/slideLayout" Target="../slideLayouts/slideLayout330.xml"/><Relationship Id="rId18" Type="http://schemas.openxmlformats.org/officeDocument/2006/relationships/slideLayout" Target="../slideLayouts/slideLayout331.xml"/><Relationship Id="rId19" Type="http://schemas.openxmlformats.org/officeDocument/2006/relationships/slideLayout" Target="../slideLayouts/slideLayout332.xml"/><Relationship Id="rId1" Type="http://schemas.openxmlformats.org/officeDocument/2006/relationships/slideLayout" Target="../slideLayouts/slideLayout314.xml"/><Relationship Id="rId2" Type="http://schemas.openxmlformats.org/officeDocument/2006/relationships/slideLayout" Target="../slideLayouts/slideLayout315.xml"/><Relationship Id="rId3" Type="http://schemas.openxmlformats.org/officeDocument/2006/relationships/slideLayout" Target="../slideLayouts/slideLayout316.xml"/><Relationship Id="rId4" Type="http://schemas.openxmlformats.org/officeDocument/2006/relationships/slideLayout" Target="../slideLayouts/slideLayout317.xml"/><Relationship Id="rId5" Type="http://schemas.openxmlformats.org/officeDocument/2006/relationships/slideLayout" Target="../slideLayouts/slideLayout318.xml"/><Relationship Id="rId6" Type="http://schemas.openxmlformats.org/officeDocument/2006/relationships/slideLayout" Target="../slideLayouts/slideLayout319.xml"/><Relationship Id="rId7" Type="http://schemas.openxmlformats.org/officeDocument/2006/relationships/slideLayout" Target="../slideLayouts/slideLayout320.xml"/><Relationship Id="rId8" Type="http://schemas.openxmlformats.org/officeDocument/2006/relationships/slideLayout" Target="../slideLayouts/slideLayout321.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345.xml"/><Relationship Id="rId20" Type="http://schemas.openxmlformats.org/officeDocument/2006/relationships/slideLayout" Target="../slideLayouts/slideLayout356.xml"/><Relationship Id="rId21" Type="http://schemas.openxmlformats.org/officeDocument/2006/relationships/slideLayout" Target="../slideLayouts/slideLayout357.xml"/><Relationship Id="rId22" Type="http://schemas.openxmlformats.org/officeDocument/2006/relationships/slideLayout" Target="../slideLayouts/slideLayout358.xml"/><Relationship Id="rId23" Type="http://schemas.openxmlformats.org/officeDocument/2006/relationships/slideLayout" Target="../slideLayouts/slideLayout359.xml"/><Relationship Id="rId24" Type="http://schemas.openxmlformats.org/officeDocument/2006/relationships/theme" Target="../theme/theme16.xml"/><Relationship Id="rId10" Type="http://schemas.openxmlformats.org/officeDocument/2006/relationships/slideLayout" Target="../slideLayouts/slideLayout346.xml"/><Relationship Id="rId11" Type="http://schemas.openxmlformats.org/officeDocument/2006/relationships/slideLayout" Target="../slideLayouts/slideLayout347.xml"/><Relationship Id="rId12" Type="http://schemas.openxmlformats.org/officeDocument/2006/relationships/slideLayout" Target="../slideLayouts/slideLayout348.xml"/><Relationship Id="rId13" Type="http://schemas.openxmlformats.org/officeDocument/2006/relationships/slideLayout" Target="../slideLayouts/slideLayout349.xml"/><Relationship Id="rId14" Type="http://schemas.openxmlformats.org/officeDocument/2006/relationships/slideLayout" Target="../slideLayouts/slideLayout350.xml"/><Relationship Id="rId15" Type="http://schemas.openxmlformats.org/officeDocument/2006/relationships/slideLayout" Target="../slideLayouts/slideLayout351.xml"/><Relationship Id="rId16" Type="http://schemas.openxmlformats.org/officeDocument/2006/relationships/slideLayout" Target="../slideLayouts/slideLayout352.xml"/><Relationship Id="rId17" Type="http://schemas.openxmlformats.org/officeDocument/2006/relationships/slideLayout" Target="../slideLayouts/slideLayout353.xml"/><Relationship Id="rId18" Type="http://schemas.openxmlformats.org/officeDocument/2006/relationships/slideLayout" Target="../slideLayouts/slideLayout354.xml"/><Relationship Id="rId19" Type="http://schemas.openxmlformats.org/officeDocument/2006/relationships/slideLayout" Target="../slideLayouts/slideLayout355.xml"/><Relationship Id="rId1" Type="http://schemas.openxmlformats.org/officeDocument/2006/relationships/slideLayout" Target="../slideLayouts/slideLayout337.xml"/><Relationship Id="rId2" Type="http://schemas.openxmlformats.org/officeDocument/2006/relationships/slideLayout" Target="../slideLayouts/slideLayout338.xml"/><Relationship Id="rId3" Type="http://schemas.openxmlformats.org/officeDocument/2006/relationships/slideLayout" Target="../slideLayouts/slideLayout339.xml"/><Relationship Id="rId4" Type="http://schemas.openxmlformats.org/officeDocument/2006/relationships/slideLayout" Target="../slideLayouts/slideLayout340.xml"/><Relationship Id="rId5" Type="http://schemas.openxmlformats.org/officeDocument/2006/relationships/slideLayout" Target="../slideLayouts/slideLayout341.xml"/><Relationship Id="rId6" Type="http://schemas.openxmlformats.org/officeDocument/2006/relationships/slideLayout" Target="../slideLayouts/slideLayout342.xml"/><Relationship Id="rId7" Type="http://schemas.openxmlformats.org/officeDocument/2006/relationships/slideLayout" Target="../slideLayouts/slideLayout343.xml"/><Relationship Id="rId8" Type="http://schemas.openxmlformats.org/officeDocument/2006/relationships/slideLayout" Target="../slideLayouts/slideLayout344.xml"/></Relationships>
</file>

<file path=ppt/slideMasters/_rels/slideMaster17.xml.rels><?xml version="1.0" encoding="UTF-8" standalone="yes"?>
<Relationships xmlns="http://schemas.openxmlformats.org/package/2006/relationships"><Relationship Id="rId9" Type="http://schemas.openxmlformats.org/officeDocument/2006/relationships/slideLayout" Target="../slideLayouts/slideLayout368.xml"/><Relationship Id="rId20" Type="http://schemas.openxmlformats.org/officeDocument/2006/relationships/slideLayout" Target="../slideLayouts/slideLayout379.xml"/><Relationship Id="rId21" Type="http://schemas.openxmlformats.org/officeDocument/2006/relationships/slideLayout" Target="../slideLayouts/slideLayout380.xml"/><Relationship Id="rId22" Type="http://schemas.openxmlformats.org/officeDocument/2006/relationships/slideLayout" Target="../slideLayouts/slideLayout381.xml"/><Relationship Id="rId23" Type="http://schemas.openxmlformats.org/officeDocument/2006/relationships/slideLayout" Target="../slideLayouts/slideLayout382.xml"/><Relationship Id="rId24" Type="http://schemas.openxmlformats.org/officeDocument/2006/relationships/theme" Target="../theme/theme17.xml"/><Relationship Id="rId10" Type="http://schemas.openxmlformats.org/officeDocument/2006/relationships/slideLayout" Target="../slideLayouts/slideLayout369.xml"/><Relationship Id="rId11" Type="http://schemas.openxmlformats.org/officeDocument/2006/relationships/slideLayout" Target="../slideLayouts/slideLayout370.xml"/><Relationship Id="rId12" Type="http://schemas.openxmlformats.org/officeDocument/2006/relationships/slideLayout" Target="../slideLayouts/slideLayout371.xml"/><Relationship Id="rId13" Type="http://schemas.openxmlformats.org/officeDocument/2006/relationships/slideLayout" Target="../slideLayouts/slideLayout372.xml"/><Relationship Id="rId14" Type="http://schemas.openxmlformats.org/officeDocument/2006/relationships/slideLayout" Target="../slideLayouts/slideLayout373.xml"/><Relationship Id="rId15" Type="http://schemas.openxmlformats.org/officeDocument/2006/relationships/slideLayout" Target="../slideLayouts/slideLayout374.xml"/><Relationship Id="rId16" Type="http://schemas.openxmlformats.org/officeDocument/2006/relationships/slideLayout" Target="../slideLayouts/slideLayout375.xml"/><Relationship Id="rId17" Type="http://schemas.openxmlformats.org/officeDocument/2006/relationships/slideLayout" Target="../slideLayouts/slideLayout376.xml"/><Relationship Id="rId18" Type="http://schemas.openxmlformats.org/officeDocument/2006/relationships/slideLayout" Target="../slideLayouts/slideLayout377.xml"/><Relationship Id="rId19" Type="http://schemas.openxmlformats.org/officeDocument/2006/relationships/slideLayout" Target="../slideLayouts/slideLayout378.xml"/><Relationship Id="rId1" Type="http://schemas.openxmlformats.org/officeDocument/2006/relationships/slideLayout" Target="../slideLayouts/slideLayout360.xml"/><Relationship Id="rId2" Type="http://schemas.openxmlformats.org/officeDocument/2006/relationships/slideLayout" Target="../slideLayouts/slideLayout361.xml"/><Relationship Id="rId3" Type="http://schemas.openxmlformats.org/officeDocument/2006/relationships/slideLayout" Target="../slideLayouts/slideLayout362.xml"/><Relationship Id="rId4" Type="http://schemas.openxmlformats.org/officeDocument/2006/relationships/slideLayout" Target="../slideLayouts/slideLayout363.xml"/><Relationship Id="rId5" Type="http://schemas.openxmlformats.org/officeDocument/2006/relationships/slideLayout" Target="../slideLayouts/slideLayout364.xml"/><Relationship Id="rId6" Type="http://schemas.openxmlformats.org/officeDocument/2006/relationships/slideLayout" Target="../slideLayouts/slideLayout365.xml"/><Relationship Id="rId7" Type="http://schemas.openxmlformats.org/officeDocument/2006/relationships/slideLayout" Target="../slideLayouts/slideLayout366.xml"/><Relationship Id="rId8" Type="http://schemas.openxmlformats.org/officeDocument/2006/relationships/slideLayout" Target="../slideLayouts/slideLayout367.xml"/></Relationships>
</file>

<file path=ppt/slideMasters/_rels/slideMaster18.xml.rels><?xml version="1.0" encoding="UTF-8" standalone="yes"?>
<Relationships xmlns="http://schemas.openxmlformats.org/package/2006/relationships"><Relationship Id="rId9" Type="http://schemas.openxmlformats.org/officeDocument/2006/relationships/slideLayout" Target="../slideLayouts/slideLayout391.xml"/><Relationship Id="rId20" Type="http://schemas.openxmlformats.org/officeDocument/2006/relationships/slideLayout" Target="../slideLayouts/slideLayout402.xml"/><Relationship Id="rId21" Type="http://schemas.openxmlformats.org/officeDocument/2006/relationships/slideLayout" Target="../slideLayouts/slideLayout403.xml"/><Relationship Id="rId22" Type="http://schemas.openxmlformats.org/officeDocument/2006/relationships/slideLayout" Target="../slideLayouts/slideLayout404.xml"/><Relationship Id="rId23" Type="http://schemas.openxmlformats.org/officeDocument/2006/relationships/slideLayout" Target="../slideLayouts/slideLayout405.xml"/><Relationship Id="rId24" Type="http://schemas.openxmlformats.org/officeDocument/2006/relationships/theme" Target="../theme/theme18.xml"/><Relationship Id="rId10" Type="http://schemas.openxmlformats.org/officeDocument/2006/relationships/slideLayout" Target="../slideLayouts/slideLayout392.xml"/><Relationship Id="rId11" Type="http://schemas.openxmlformats.org/officeDocument/2006/relationships/slideLayout" Target="../slideLayouts/slideLayout393.xml"/><Relationship Id="rId12" Type="http://schemas.openxmlformats.org/officeDocument/2006/relationships/slideLayout" Target="../slideLayouts/slideLayout394.xml"/><Relationship Id="rId13" Type="http://schemas.openxmlformats.org/officeDocument/2006/relationships/slideLayout" Target="../slideLayouts/slideLayout395.xml"/><Relationship Id="rId14" Type="http://schemas.openxmlformats.org/officeDocument/2006/relationships/slideLayout" Target="../slideLayouts/slideLayout396.xml"/><Relationship Id="rId15" Type="http://schemas.openxmlformats.org/officeDocument/2006/relationships/slideLayout" Target="../slideLayouts/slideLayout397.xml"/><Relationship Id="rId16" Type="http://schemas.openxmlformats.org/officeDocument/2006/relationships/slideLayout" Target="../slideLayouts/slideLayout398.xml"/><Relationship Id="rId17" Type="http://schemas.openxmlformats.org/officeDocument/2006/relationships/slideLayout" Target="../slideLayouts/slideLayout399.xml"/><Relationship Id="rId18" Type="http://schemas.openxmlformats.org/officeDocument/2006/relationships/slideLayout" Target="../slideLayouts/slideLayout400.xml"/><Relationship Id="rId19" Type="http://schemas.openxmlformats.org/officeDocument/2006/relationships/slideLayout" Target="../slideLayouts/slideLayout401.xml"/><Relationship Id="rId1" Type="http://schemas.openxmlformats.org/officeDocument/2006/relationships/slideLayout" Target="../slideLayouts/slideLayout383.xml"/><Relationship Id="rId2" Type="http://schemas.openxmlformats.org/officeDocument/2006/relationships/slideLayout" Target="../slideLayouts/slideLayout384.xml"/><Relationship Id="rId3" Type="http://schemas.openxmlformats.org/officeDocument/2006/relationships/slideLayout" Target="../slideLayouts/slideLayout385.xml"/><Relationship Id="rId4" Type="http://schemas.openxmlformats.org/officeDocument/2006/relationships/slideLayout" Target="../slideLayouts/slideLayout386.xml"/><Relationship Id="rId5" Type="http://schemas.openxmlformats.org/officeDocument/2006/relationships/slideLayout" Target="../slideLayouts/slideLayout387.xml"/><Relationship Id="rId6" Type="http://schemas.openxmlformats.org/officeDocument/2006/relationships/slideLayout" Target="../slideLayouts/slideLayout388.xml"/><Relationship Id="rId7" Type="http://schemas.openxmlformats.org/officeDocument/2006/relationships/slideLayout" Target="../slideLayouts/slideLayout389.xml"/><Relationship Id="rId8" Type="http://schemas.openxmlformats.org/officeDocument/2006/relationships/slideLayout" Target="../slideLayouts/slideLayout390.xml"/></Relationships>
</file>

<file path=ppt/slideMasters/_rels/slideMaster19.xml.rels><?xml version="1.0" encoding="UTF-8" standalone="yes"?>
<Relationships xmlns="http://schemas.openxmlformats.org/package/2006/relationships"><Relationship Id="rId9" Type="http://schemas.openxmlformats.org/officeDocument/2006/relationships/slideLayout" Target="../slideLayouts/slideLayout414.xml"/><Relationship Id="rId20" Type="http://schemas.openxmlformats.org/officeDocument/2006/relationships/slideLayout" Target="../slideLayouts/slideLayout425.xml"/><Relationship Id="rId21" Type="http://schemas.openxmlformats.org/officeDocument/2006/relationships/slideLayout" Target="../slideLayouts/slideLayout426.xml"/><Relationship Id="rId22" Type="http://schemas.openxmlformats.org/officeDocument/2006/relationships/slideLayout" Target="../slideLayouts/slideLayout427.xml"/><Relationship Id="rId23" Type="http://schemas.openxmlformats.org/officeDocument/2006/relationships/slideLayout" Target="../slideLayouts/slideLayout428.xml"/><Relationship Id="rId24" Type="http://schemas.openxmlformats.org/officeDocument/2006/relationships/theme" Target="../theme/theme19.xml"/><Relationship Id="rId10" Type="http://schemas.openxmlformats.org/officeDocument/2006/relationships/slideLayout" Target="../slideLayouts/slideLayout415.xml"/><Relationship Id="rId11" Type="http://schemas.openxmlformats.org/officeDocument/2006/relationships/slideLayout" Target="../slideLayouts/slideLayout416.xml"/><Relationship Id="rId12" Type="http://schemas.openxmlformats.org/officeDocument/2006/relationships/slideLayout" Target="../slideLayouts/slideLayout417.xml"/><Relationship Id="rId13" Type="http://schemas.openxmlformats.org/officeDocument/2006/relationships/slideLayout" Target="../slideLayouts/slideLayout418.xml"/><Relationship Id="rId14" Type="http://schemas.openxmlformats.org/officeDocument/2006/relationships/slideLayout" Target="../slideLayouts/slideLayout419.xml"/><Relationship Id="rId15" Type="http://schemas.openxmlformats.org/officeDocument/2006/relationships/slideLayout" Target="../slideLayouts/slideLayout420.xml"/><Relationship Id="rId16" Type="http://schemas.openxmlformats.org/officeDocument/2006/relationships/slideLayout" Target="../slideLayouts/slideLayout421.xml"/><Relationship Id="rId17" Type="http://schemas.openxmlformats.org/officeDocument/2006/relationships/slideLayout" Target="../slideLayouts/slideLayout422.xml"/><Relationship Id="rId18" Type="http://schemas.openxmlformats.org/officeDocument/2006/relationships/slideLayout" Target="../slideLayouts/slideLayout423.xml"/><Relationship Id="rId19" Type="http://schemas.openxmlformats.org/officeDocument/2006/relationships/slideLayout" Target="../slideLayouts/slideLayout424.xml"/><Relationship Id="rId1" Type="http://schemas.openxmlformats.org/officeDocument/2006/relationships/slideLayout" Target="../slideLayouts/slideLayout406.xml"/><Relationship Id="rId2" Type="http://schemas.openxmlformats.org/officeDocument/2006/relationships/slideLayout" Target="../slideLayouts/slideLayout407.xml"/><Relationship Id="rId3" Type="http://schemas.openxmlformats.org/officeDocument/2006/relationships/slideLayout" Target="../slideLayouts/slideLayout408.xml"/><Relationship Id="rId4" Type="http://schemas.openxmlformats.org/officeDocument/2006/relationships/slideLayout" Target="../slideLayouts/slideLayout409.xml"/><Relationship Id="rId5" Type="http://schemas.openxmlformats.org/officeDocument/2006/relationships/slideLayout" Target="../slideLayouts/slideLayout410.xml"/><Relationship Id="rId6" Type="http://schemas.openxmlformats.org/officeDocument/2006/relationships/slideLayout" Target="../slideLayouts/slideLayout411.xml"/><Relationship Id="rId7" Type="http://schemas.openxmlformats.org/officeDocument/2006/relationships/slideLayout" Target="../slideLayouts/slideLayout412.xml"/><Relationship Id="rId8" Type="http://schemas.openxmlformats.org/officeDocument/2006/relationships/slideLayout" Target="../slideLayouts/slideLayout413.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1.xml"/><Relationship Id="rId20" Type="http://schemas.openxmlformats.org/officeDocument/2006/relationships/slideLayout" Target="../slideLayouts/slideLayout42.xml"/><Relationship Id="rId21" Type="http://schemas.openxmlformats.org/officeDocument/2006/relationships/slideLayout" Target="../slideLayouts/slideLayout43.xml"/><Relationship Id="rId22" Type="http://schemas.openxmlformats.org/officeDocument/2006/relationships/slideLayout" Target="../slideLayouts/slideLayout44.xml"/><Relationship Id="rId23" Type="http://schemas.openxmlformats.org/officeDocument/2006/relationships/slideLayout" Target="../slideLayouts/slideLayout45.xml"/><Relationship Id="rId24" Type="http://schemas.openxmlformats.org/officeDocument/2006/relationships/theme" Target="../theme/theme2.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slideLayout" Target="../slideLayouts/slideLayout37.xml"/><Relationship Id="rId16" Type="http://schemas.openxmlformats.org/officeDocument/2006/relationships/slideLayout" Target="../slideLayouts/slideLayout38.xml"/><Relationship Id="rId17" Type="http://schemas.openxmlformats.org/officeDocument/2006/relationships/slideLayout" Target="../slideLayouts/slideLayout39.xml"/><Relationship Id="rId18" Type="http://schemas.openxmlformats.org/officeDocument/2006/relationships/slideLayout" Target="../slideLayouts/slideLayout40.xml"/><Relationship Id="rId19" Type="http://schemas.openxmlformats.org/officeDocument/2006/relationships/slideLayout" Target="../slideLayouts/slideLayout41.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4.xml"/><Relationship Id="rId20" Type="http://schemas.openxmlformats.org/officeDocument/2006/relationships/slideLayout" Target="../slideLayouts/slideLayout65.xml"/><Relationship Id="rId21" Type="http://schemas.openxmlformats.org/officeDocument/2006/relationships/slideLayout" Target="../slideLayouts/slideLayout66.xml"/><Relationship Id="rId22" Type="http://schemas.openxmlformats.org/officeDocument/2006/relationships/slideLayout" Target="../slideLayouts/slideLayout67.xml"/><Relationship Id="rId23" Type="http://schemas.openxmlformats.org/officeDocument/2006/relationships/slideLayout" Target="../slideLayouts/slideLayout68.xml"/><Relationship Id="rId24" Type="http://schemas.openxmlformats.org/officeDocument/2006/relationships/theme" Target="../theme/theme3.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Relationship Id="rId16" Type="http://schemas.openxmlformats.org/officeDocument/2006/relationships/slideLayout" Target="../slideLayouts/slideLayout61.xml"/><Relationship Id="rId17" Type="http://schemas.openxmlformats.org/officeDocument/2006/relationships/slideLayout" Target="../slideLayouts/slideLayout62.xml"/><Relationship Id="rId18" Type="http://schemas.openxmlformats.org/officeDocument/2006/relationships/slideLayout" Target="../slideLayouts/slideLayout63.xml"/><Relationship Id="rId19" Type="http://schemas.openxmlformats.org/officeDocument/2006/relationships/slideLayout" Target="../slideLayouts/slideLayout64.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77.xml"/><Relationship Id="rId20" Type="http://schemas.openxmlformats.org/officeDocument/2006/relationships/slideLayout" Target="../slideLayouts/slideLayout88.xml"/><Relationship Id="rId21" Type="http://schemas.openxmlformats.org/officeDocument/2006/relationships/slideLayout" Target="../slideLayouts/slideLayout89.xml"/><Relationship Id="rId22" Type="http://schemas.openxmlformats.org/officeDocument/2006/relationships/slideLayout" Target="../slideLayouts/slideLayout90.xml"/><Relationship Id="rId23" Type="http://schemas.openxmlformats.org/officeDocument/2006/relationships/theme" Target="../theme/theme4.xml"/><Relationship Id="rId10" Type="http://schemas.openxmlformats.org/officeDocument/2006/relationships/slideLayout" Target="../slideLayouts/slideLayout78.xml"/><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slideLayout" Target="../slideLayouts/slideLayout84.xml"/><Relationship Id="rId17" Type="http://schemas.openxmlformats.org/officeDocument/2006/relationships/slideLayout" Target="../slideLayouts/slideLayout85.xml"/><Relationship Id="rId18" Type="http://schemas.openxmlformats.org/officeDocument/2006/relationships/slideLayout" Target="../slideLayouts/slideLayout86.xml"/><Relationship Id="rId19" Type="http://schemas.openxmlformats.org/officeDocument/2006/relationships/slideLayout" Target="../slideLayouts/slideLayout8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99.xml"/><Relationship Id="rId20" Type="http://schemas.openxmlformats.org/officeDocument/2006/relationships/slideLayout" Target="../slideLayouts/slideLayout110.xml"/><Relationship Id="rId21" Type="http://schemas.openxmlformats.org/officeDocument/2006/relationships/slideLayout" Target="../slideLayouts/slideLayout111.xml"/><Relationship Id="rId22" Type="http://schemas.openxmlformats.org/officeDocument/2006/relationships/slideLayout" Target="../slideLayouts/slideLayout112.xml"/><Relationship Id="rId23" Type="http://schemas.openxmlformats.org/officeDocument/2006/relationships/slideLayout" Target="../slideLayouts/slideLayout113.xml"/><Relationship Id="rId24" Type="http://schemas.openxmlformats.org/officeDocument/2006/relationships/theme" Target="../theme/theme5.xml"/><Relationship Id="rId10" Type="http://schemas.openxmlformats.org/officeDocument/2006/relationships/slideLayout" Target="../slideLayouts/slideLayout100.xml"/><Relationship Id="rId11" Type="http://schemas.openxmlformats.org/officeDocument/2006/relationships/slideLayout" Target="../slideLayouts/slideLayout101.xml"/><Relationship Id="rId12" Type="http://schemas.openxmlformats.org/officeDocument/2006/relationships/slideLayout" Target="../slideLayouts/slideLayout102.xml"/><Relationship Id="rId13" Type="http://schemas.openxmlformats.org/officeDocument/2006/relationships/slideLayout" Target="../slideLayouts/slideLayout103.xml"/><Relationship Id="rId14" Type="http://schemas.openxmlformats.org/officeDocument/2006/relationships/slideLayout" Target="../slideLayouts/slideLayout104.xml"/><Relationship Id="rId15" Type="http://schemas.openxmlformats.org/officeDocument/2006/relationships/slideLayout" Target="../slideLayouts/slideLayout105.xml"/><Relationship Id="rId16" Type="http://schemas.openxmlformats.org/officeDocument/2006/relationships/slideLayout" Target="../slideLayouts/slideLayout106.xml"/><Relationship Id="rId17" Type="http://schemas.openxmlformats.org/officeDocument/2006/relationships/slideLayout" Target="../slideLayouts/slideLayout107.xml"/><Relationship Id="rId18" Type="http://schemas.openxmlformats.org/officeDocument/2006/relationships/slideLayout" Target="../slideLayouts/slideLayout108.xml"/><Relationship Id="rId19" Type="http://schemas.openxmlformats.org/officeDocument/2006/relationships/slideLayout" Target="../slideLayouts/slideLayout109.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122.xml"/><Relationship Id="rId20" Type="http://schemas.openxmlformats.org/officeDocument/2006/relationships/slideLayout" Target="../slideLayouts/slideLayout133.xml"/><Relationship Id="rId21" Type="http://schemas.openxmlformats.org/officeDocument/2006/relationships/slideLayout" Target="../slideLayouts/slideLayout134.xml"/><Relationship Id="rId22" Type="http://schemas.openxmlformats.org/officeDocument/2006/relationships/slideLayout" Target="../slideLayouts/slideLayout135.xml"/><Relationship Id="rId23" Type="http://schemas.openxmlformats.org/officeDocument/2006/relationships/theme" Target="../theme/theme6.xml"/><Relationship Id="rId10" Type="http://schemas.openxmlformats.org/officeDocument/2006/relationships/slideLayout" Target="../slideLayouts/slideLayout123.xml"/><Relationship Id="rId11" Type="http://schemas.openxmlformats.org/officeDocument/2006/relationships/slideLayout" Target="../slideLayouts/slideLayout124.xml"/><Relationship Id="rId12" Type="http://schemas.openxmlformats.org/officeDocument/2006/relationships/slideLayout" Target="../slideLayouts/slideLayout125.xml"/><Relationship Id="rId13" Type="http://schemas.openxmlformats.org/officeDocument/2006/relationships/slideLayout" Target="../slideLayouts/slideLayout126.xml"/><Relationship Id="rId14" Type="http://schemas.openxmlformats.org/officeDocument/2006/relationships/slideLayout" Target="../slideLayouts/slideLayout127.xml"/><Relationship Id="rId15" Type="http://schemas.openxmlformats.org/officeDocument/2006/relationships/slideLayout" Target="../slideLayouts/slideLayout128.xml"/><Relationship Id="rId16" Type="http://schemas.openxmlformats.org/officeDocument/2006/relationships/slideLayout" Target="../slideLayouts/slideLayout129.xml"/><Relationship Id="rId17" Type="http://schemas.openxmlformats.org/officeDocument/2006/relationships/slideLayout" Target="../slideLayouts/slideLayout130.xml"/><Relationship Id="rId18" Type="http://schemas.openxmlformats.org/officeDocument/2006/relationships/slideLayout" Target="../slideLayouts/slideLayout131.xml"/><Relationship Id="rId19" Type="http://schemas.openxmlformats.org/officeDocument/2006/relationships/slideLayout" Target="../slideLayouts/slideLayout132.xml"/><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144.xml"/><Relationship Id="rId20" Type="http://schemas.openxmlformats.org/officeDocument/2006/relationships/slideLayout" Target="../slideLayouts/slideLayout155.xml"/><Relationship Id="rId21" Type="http://schemas.openxmlformats.org/officeDocument/2006/relationships/slideLayout" Target="../slideLayouts/slideLayout156.xml"/><Relationship Id="rId22" Type="http://schemas.openxmlformats.org/officeDocument/2006/relationships/slideLayout" Target="../slideLayouts/slideLayout157.xml"/><Relationship Id="rId23" Type="http://schemas.openxmlformats.org/officeDocument/2006/relationships/theme" Target="../theme/theme7.xml"/><Relationship Id="rId10" Type="http://schemas.openxmlformats.org/officeDocument/2006/relationships/slideLayout" Target="../slideLayouts/slideLayout145.xml"/><Relationship Id="rId11" Type="http://schemas.openxmlformats.org/officeDocument/2006/relationships/slideLayout" Target="../slideLayouts/slideLayout146.xml"/><Relationship Id="rId12" Type="http://schemas.openxmlformats.org/officeDocument/2006/relationships/slideLayout" Target="../slideLayouts/slideLayout147.xml"/><Relationship Id="rId13" Type="http://schemas.openxmlformats.org/officeDocument/2006/relationships/slideLayout" Target="../slideLayouts/slideLayout148.xml"/><Relationship Id="rId14" Type="http://schemas.openxmlformats.org/officeDocument/2006/relationships/slideLayout" Target="../slideLayouts/slideLayout149.xml"/><Relationship Id="rId15" Type="http://schemas.openxmlformats.org/officeDocument/2006/relationships/slideLayout" Target="../slideLayouts/slideLayout150.xml"/><Relationship Id="rId16" Type="http://schemas.openxmlformats.org/officeDocument/2006/relationships/slideLayout" Target="../slideLayouts/slideLayout151.xml"/><Relationship Id="rId17" Type="http://schemas.openxmlformats.org/officeDocument/2006/relationships/slideLayout" Target="../slideLayouts/slideLayout152.xml"/><Relationship Id="rId18" Type="http://schemas.openxmlformats.org/officeDocument/2006/relationships/slideLayout" Target="../slideLayouts/slideLayout153.xml"/><Relationship Id="rId19" Type="http://schemas.openxmlformats.org/officeDocument/2006/relationships/slideLayout" Target="../slideLayouts/slideLayout154.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166.xml"/><Relationship Id="rId20" Type="http://schemas.openxmlformats.org/officeDocument/2006/relationships/slideLayout" Target="../slideLayouts/slideLayout177.xml"/><Relationship Id="rId21" Type="http://schemas.openxmlformats.org/officeDocument/2006/relationships/slideLayout" Target="../slideLayouts/slideLayout178.xml"/><Relationship Id="rId22" Type="http://schemas.openxmlformats.org/officeDocument/2006/relationships/slideLayout" Target="../slideLayouts/slideLayout179.xml"/><Relationship Id="rId23" Type="http://schemas.openxmlformats.org/officeDocument/2006/relationships/theme" Target="../theme/theme8.xml"/><Relationship Id="rId10" Type="http://schemas.openxmlformats.org/officeDocument/2006/relationships/slideLayout" Target="../slideLayouts/slideLayout167.xml"/><Relationship Id="rId11" Type="http://schemas.openxmlformats.org/officeDocument/2006/relationships/slideLayout" Target="../slideLayouts/slideLayout168.xml"/><Relationship Id="rId12" Type="http://schemas.openxmlformats.org/officeDocument/2006/relationships/slideLayout" Target="../slideLayouts/slideLayout169.xml"/><Relationship Id="rId13" Type="http://schemas.openxmlformats.org/officeDocument/2006/relationships/slideLayout" Target="../slideLayouts/slideLayout170.xml"/><Relationship Id="rId14" Type="http://schemas.openxmlformats.org/officeDocument/2006/relationships/slideLayout" Target="../slideLayouts/slideLayout171.xml"/><Relationship Id="rId15" Type="http://schemas.openxmlformats.org/officeDocument/2006/relationships/slideLayout" Target="../slideLayouts/slideLayout172.xml"/><Relationship Id="rId16" Type="http://schemas.openxmlformats.org/officeDocument/2006/relationships/slideLayout" Target="../slideLayouts/slideLayout173.xml"/><Relationship Id="rId17" Type="http://schemas.openxmlformats.org/officeDocument/2006/relationships/slideLayout" Target="../slideLayouts/slideLayout174.xml"/><Relationship Id="rId18" Type="http://schemas.openxmlformats.org/officeDocument/2006/relationships/slideLayout" Target="../slideLayouts/slideLayout175.xml"/><Relationship Id="rId19" Type="http://schemas.openxmlformats.org/officeDocument/2006/relationships/slideLayout" Target="../slideLayouts/slideLayout176.xml"/><Relationship Id="rId1" Type="http://schemas.openxmlformats.org/officeDocument/2006/relationships/slideLayout" Target="../slideLayouts/slideLayout158.xml"/><Relationship Id="rId2" Type="http://schemas.openxmlformats.org/officeDocument/2006/relationships/slideLayout" Target="../slideLayouts/slideLayout159.xml"/><Relationship Id="rId3" Type="http://schemas.openxmlformats.org/officeDocument/2006/relationships/slideLayout" Target="../slideLayouts/slideLayout160.xml"/><Relationship Id="rId4" Type="http://schemas.openxmlformats.org/officeDocument/2006/relationships/slideLayout" Target="../slideLayouts/slideLayout161.xml"/><Relationship Id="rId5" Type="http://schemas.openxmlformats.org/officeDocument/2006/relationships/slideLayout" Target="../slideLayouts/slideLayout162.xml"/><Relationship Id="rId6" Type="http://schemas.openxmlformats.org/officeDocument/2006/relationships/slideLayout" Target="../slideLayouts/slideLayout163.xml"/><Relationship Id="rId7" Type="http://schemas.openxmlformats.org/officeDocument/2006/relationships/slideLayout" Target="../slideLayouts/slideLayout164.xml"/><Relationship Id="rId8" Type="http://schemas.openxmlformats.org/officeDocument/2006/relationships/slideLayout" Target="../slideLayouts/slideLayout165.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88.xml"/><Relationship Id="rId20" Type="http://schemas.openxmlformats.org/officeDocument/2006/relationships/slideLayout" Target="../slideLayouts/slideLayout199.xml"/><Relationship Id="rId21" Type="http://schemas.openxmlformats.org/officeDocument/2006/relationships/slideLayout" Target="../slideLayouts/slideLayout200.xml"/><Relationship Id="rId22" Type="http://schemas.openxmlformats.org/officeDocument/2006/relationships/slideLayout" Target="../slideLayouts/slideLayout201.xml"/><Relationship Id="rId23" Type="http://schemas.openxmlformats.org/officeDocument/2006/relationships/theme" Target="../theme/theme9.xml"/><Relationship Id="rId10" Type="http://schemas.openxmlformats.org/officeDocument/2006/relationships/slideLayout" Target="../slideLayouts/slideLayout189.xml"/><Relationship Id="rId11" Type="http://schemas.openxmlformats.org/officeDocument/2006/relationships/slideLayout" Target="../slideLayouts/slideLayout190.xml"/><Relationship Id="rId12" Type="http://schemas.openxmlformats.org/officeDocument/2006/relationships/slideLayout" Target="../slideLayouts/slideLayout191.xml"/><Relationship Id="rId13" Type="http://schemas.openxmlformats.org/officeDocument/2006/relationships/slideLayout" Target="../slideLayouts/slideLayout192.xml"/><Relationship Id="rId14" Type="http://schemas.openxmlformats.org/officeDocument/2006/relationships/slideLayout" Target="../slideLayouts/slideLayout193.xml"/><Relationship Id="rId15" Type="http://schemas.openxmlformats.org/officeDocument/2006/relationships/slideLayout" Target="../slideLayouts/slideLayout194.xml"/><Relationship Id="rId16" Type="http://schemas.openxmlformats.org/officeDocument/2006/relationships/slideLayout" Target="../slideLayouts/slideLayout195.xml"/><Relationship Id="rId17" Type="http://schemas.openxmlformats.org/officeDocument/2006/relationships/slideLayout" Target="../slideLayouts/slideLayout196.xml"/><Relationship Id="rId18" Type="http://schemas.openxmlformats.org/officeDocument/2006/relationships/slideLayout" Target="../slideLayouts/slideLayout197.xml"/><Relationship Id="rId19" Type="http://schemas.openxmlformats.org/officeDocument/2006/relationships/slideLayout" Target="../slideLayouts/slideLayout198.xml"/><Relationship Id="rId1" Type="http://schemas.openxmlformats.org/officeDocument/2006/relationships/slideLayout" Target="../slideLayouts/slideLayout180.xml"/><Relationship Id="rId2" Type="http://schemas.openxmlformats.org/officeDocument/2006/relationships/slideLayout" Target="../slideLayouts/slideLayout181.xml"/><Relationship Id="rId3" Type="http://schemas.openxmlformats.org/officeDocument/2006/relationships/slideLayout" Target="../slideLayouts/slideLayout182.xml"/><Relationship Id="rId4" Type="http://schemas.openxmlformats.org/officeDocument/2006/relationships/slideLayout" Target="../slideLayouts/slideLayout183.xml"/><Relationship Id="rId5" Type="http://schemas.openxmlformats.org/officeDocument/2006/relationships/slideLayout" Target="../slideLayouts/slideLayout184.xml"/><Relationship Id="rId6" Type="http://schemas.openxmlformats.org/officeDocument/2006/relationships/slideLayout" Target="../slideLayouts/slideLayout185.xml"/><Relationship Id="rId7" Type="http://schemas.openxmlformats.org/officeDocument/2006/relationships/slideLayout" Target="../slideLayouts/slideLayout186.xml"/><Relationship Id="rId8" Type="http://schemas.openxmlformats.org/officeDocument/2006/relationships/slideLayout" Target="../slideLayouts/slideLayout1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6"/>
            <a:ext cx="8229600" cy="936625"/>
          </a:xfrm>
          <a:prstGeom prst="rect">
            <a:avLst/>
          </a:prstGeom>
        </p:spPr>
        <p:txBody>
          <a:bodyPr lIns="91438" tIns="45719" rIns="91438" bIns="45719"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8" tIns="45719" rIns="91438" bIns="45719"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1"/>
            <a:ext cx="1752600" cy="182563"/>
          </a:xfrm>
          <a:prstGeom prst="rect">
            <a:avLst/>
          </a:prstGeom>
        </p:spPr>
        <p:txBody>
          <a:bodyPr lIns="91438" tIns="45719" rIns="91438" bIns="45719" anchor="b"/>
          <a:lstStyle>
            <a:lvl1pPr fontAlgn="auto">
              <a:spcBef>
                <a:spcPts val="0"/>
              </a:spcBef>
              <a:spcAft>
                <a:spcPts val="0"/>
              </a:spcAft>
              <a:defRPr sz="1200">
                <a:solidFill>
                  <a:schemeClr val="tx2"/>
                </a:solidFill>
                <a:latin typeface="+mn-lt"/>
                <a:ea typeface="+mn-ea"/>
                <a:cs typeface="+mn-cs"/>
              </a:defRPr>
            </a:lvl1pPr>
            <a:extLst/>
          </a:lstStyle>
          <a:p>
            <a:pPr>
              <a:defRPr/>
            </a:pPr>
            <a:fld id="{019A0CB9-235E-A641-8E5C-508D7BDF8E75}" type="datetime1">
              <a:rPr lang="en-US" smtClean="0"/>
              <a:t>28/09/18</a:t>
            </a:fld>
            <a:endParaRPr lang="en-US"/>
          </a:p>
        </p:txBody>
      </p:sp>
      <p:sp>
        <p:nvSpPr>
          <p:cNvPr id="20" name="Rectangle 25"/>
          <p:cNvSpPr>
            <a:spLocks noGrp="1"/>
          </p:cNvSpPr>
          <p:nvPr>
            <p:ph type="ftr" sz="quarter" idx="3"/>
          </p:nvPr>
        </p:nvSpPr>
        <p:spPr>
          <a:xfrm>
            <a:off x="2995613" y="4918075"/>
            <a:ext cx="4648200" cy="185738"/>
          </a:xfrm>
          <a:prstGeom prst="rect">
            <a:avLst/>
          </a:prstGeom>
        </p:spPr>
        <p:txBody>
          <a:bodyPr lIns="91438" tIns="45719" rIns="91438" bIns="45719"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p>
        </p:txBody>
      </p:sp>
      <p:sp>
        <p:nvSpPr>
          <p:cNvPr id="23" name="Rectangle 16"/>
          <p:cNvSpPr>
            <a:spLocks noGrp="1"/>
          </p:cNvSpPr>
          <p:nvPr>
            <p:ph type="sldNum" sz="quarter" idx="4"/>
          </p:nvPr>
        </p:nvSpPr>
        <p:spPr>
          <a:xfrm>
            <a:off x="8172450" y="4919663"/>
            <a:ext cx="914400" cy="182562"/>
          </a:xfrm>
          <a:prstGeom prst="rect">
            <a:avLst/>
          </a:prstGeom>
        </p:spPr>
        <p:txBody>
          <a:bodyPr lIns="91438" tIns="45719" rIns="91438" bIns="45719"/>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 id="2147484322" r:id="rId14"/>
    <p:sldLayoutId id="2147484323" r:id="rId15"/>
    <p:sldLayoutId id="2147484324" r:id="rId16"/>
    <p:sldLayoutId id="2147484325" r:id="rId17"/>
    <p:sldLayoutId id="2147484326" r:id="rId18"/>
    <p:sldLayoutId id="2147484327" r:id="rId19"/>
    <p:sldLayoutId id="2147484328" r:id="rId20"/>
    <p:sldLayoutId id="2147484329" r:id="rId21"/>
    <p:sldLayoutId id="2147484330" r:id="rId22"/>
  </p:sldLayoutIdLst>
  <p:transition xmlns:p14="http://schemas.microsoft.com/office/powerpoint/2010/main">
    <p:fade/>
  </p:transition>
  <p:timing>
    <p:tnLst>
      <p:par>
        <p:cTn xmlns:p14="http://schemas.microsoft.com/office/powerpoint/2010/main" id="1" dur="indefinite" restart="never" nodeType="tmRoot"/>
      </p:par>
    </p:tnLst>
  </p:timing>
  <p:hf sldNum="0"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892" indent="-342892"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31" indent="-285743"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972" indent="-228594"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160" indent="-228594"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348" indent="-228594"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537" indent="-228594" algn="l" rtl="0" eaLnBrk="1" latinLnBrk="0" hangingPunct="1">
        <a:spcBef>
          <a:spcPct val="20000"/>
        </a:spcBef>
        <a:buChar char="•"/>
        <a:defRPr sz="2000">
          <a:solidFill>
            <a:schemeClr val="tx1"/>
          </a:solidFill>
          <a:latin typeface="+mn-lt"/>
          <a:ea typeface="+mn-ea"/>
          <a:cs typeface="+mn-cs"/>
        </a:defRPr>
      </a:lvl6pPr>
      <a:lvl7pPr marL="2971726" indent="-228594" algn="l" rtl="0" eaLnBrk="1" latinLnBrk="0" hangingPunct="1">
        <a:spcBef>
          <a:spcPct val="20000"/>
        </a:spcBef>
        <a:buChar char="•"/>
        <a:defRPr sz="2000">
          <a:solidFill>
            <a:schemeClr val="tx1"/>
          </a:solidFill>
          <a:latin typeface="+mn-lt"/>
          <a:ea typeface="+mn-ea"/>
          <a:cs typeface="+mn-cs"/>
        </a:defRPr>
      </a:lvl7pPr>
      <a:lvl8pPr marL="3428915" indent="-228594" algn="l" rtl="0" eaLnBrk="1" latinLnBrk="0" hangingPunct="1">
        <a:spcBef>
          <a:spcPct val="20000"/>
        </a:spcBef>
        <a:buChar char="•"/>
        <a:defRPr sz="2000">
          <a:solidFill>
            <a:schemeClr val="tx1"/>
          </a:solidFill>
          <a:latin typeface="+mn-lt"/>
          <a:ea typeface="+mn-ea"/>
          <a:cs typeface="+mn-cs"/>
        </a:defRPr>
      </a:lvl8pPr>
      <a:lvl9pPr marL="3886103" indent="-228594"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189" algn="l" rtl="0" eaLnBrk="1" hangingPunct="1">
        <a:defRPr>
          <a:solidFill>
            <a:schemeClr val="tx1"/>
          </a:solidFill>
          <a:latin typeface="+mn-lt"/>
          <a:ea typeface="+mn-ea"/>
          <a:cs typeface="+mn-cs"/>
        </a:defRPr>
      </a:lvl2pPr>
      <a:lvl3pPr marL="914378" algn="l" rtl="0" eaLnBrk="1" hangingPunct="1">
        <a:defRPr>
          <a:solidFill>
            <a:schemeClr val="tx1"/>
          </a:solidFill>
          <a:latin typeface="+mn-lt"/>
          <a:ea typeface="+mn-ea"/>
          <a:cs typeface="+mn-cs"/>
        </a:defRPr>
      </a:lvl3pPr>
      <a:lvl4pPr marL="1371566" algn="l" rtl="0" eaLnBrk="1" hangingPunct="1">
        <a:defRPr>
          <a:solidFill>
            <a:schemeClr val="tx1"/>
          </a:solidFill>
          <a:latin typeface="+mn-lt"/>
          <a:ea typeface="+mn-ea"/>
          <a:cs typeface="+mn-cs"/>
        </a:defRPr>
      </a:lvl4pPr>
      <a:lvl5pPr marL="1828754" algn="l" rtl="0" eaLnBrk="1" hangingPunct="1">
        <a:defRPr>
          <a:solidFill>
            <a:schemeClr val="tx1"/>
          </a:solidFill>
          <a:latin typeface="+mn-lt"/>
          <a:ea typeface="+mn-ea"/>
          <a:cs typeface="+mn-cs"/>
        </a:defRPr>
      </a:lvl5pPr>
      <a:lvl6pPr marL="2285943" algn="l" rtl="0" eaLnBrk="1" hangingPunct="1">
        <a:defRPr>
          <a:solidFill>
            <a:schemeClr val="tx1"/>
          </a:solidFill>
          <a:latin typeface="+mn-lt"/>
          <a:ea typeface="+mn-ea"/>
          <a:cs typeface="+mn-cs"/>
        </a:defRPr>
      </a:lvl6pPr>
      <a:lvl7pPr marL="2743132" algn="l" rtl="0" eaLnBrk="1" hangingPunct="1">
        <a:defRPr>
          <a:solidFill>
            <a:schemeClr val="tx1"/>
          </a:solidFill>
          <a:latin typeface="+mn-lt"/>
          <a:ea typeface="+mn-ea"/>
          <a:cs typeface="+mn-cs"/>
        </a:defRPr>
      </a:lvl7pPr>
      <a:lvl8pPr marL="3200320" algn="l" rtl="0" eaLnBrk="1" hangingPunct="1">
        <a:defRPr>
          <a:solidFill>
            <a:schemeClr val="tx1"/>
          </a:solidFill>
          <a:latin typeface="+mn-lt"/>
          <a:ea typeface="+mn-ea"/>
          <a:cs typeface="+mn-cs"/>
        </a:defRPr>
      </a:lvl8pPr>
      <a:lvl9pPr marL="3657509" algn="l" rtl="0" eaLnBrk="1" hangingPunct="1">
        <a:defRPr>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6"/>
            <a:ext cx="8229600" cy="936625"/>
          </a:xfrm>
          <a:prstGeom prst="rect">
            <a:avLst/>
          </a:prstGeom>
        </p:spPr>
        <p:txBody>
          <a:bodyPr lIns="91438" tIns="45719" rIns="91438" bIns="45719"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8" tIns="45719" rIns="91438" bIns="45719"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1"/>
            <a:ext cx="1752600" cy="182563"/>
          </a:xfrm>
          <a:prstGeom prst="rect">
            <a:avLst/>
          </a:prstGeom>
        </p:spPr>
        <p:txBody>
          <a:bodyPr lIns="91438" tIns="45719" rIns="91438" bIns="45719" anchor="b"/>
          <a:lstStyle>
            <a:lvl1pPr fontAlgn="auto">
              <a:spcBef>
                <a:spcPts val="0"/>
              </a:spcBef>
              <a:spcAft>
                <a:spcPts val="0"/>
              </a:spcAft>
              <a:defRPr sz="1200">
                <a:solidFill>
                  <a:schemeClr val="tx2"/>
                </a:solidFill>
                <a:latin typeface="+mn-lt"/>
                <a:ea typeface="+mn-ea"/>
                <a:cs typeface="+mn-cs"/>
              </a:defRPr>
            </a:lvl1pPr>
            <a:extLst/>
          </a:lstStyle>
          <a:p>
            <a:pPr>
              <a:defRPr/>
            </a:pPr>
            <a:fld id="{8009185D-96F9-FB49-A99C-6292589ACDDA}" type="datetime1">
              <a:rPr lang="en-US" smtClean="0">
                <a:solidFill>
                  <a:srgbClr val="D4D2D0"/>
                </a:solidFill>
                <a:latin typeface="Century Schoolbook"/>
              </a:rPr>
              <a:t>28/09/18</a:t>
            </a:fld>
            <a:endParaRPr lang="en-US">
              <a:solidFill>
                <a:srgbClr val="D4D2D0"/>
              </a:solidFill>
              <a:latin typeface="Century Schoolbook"/>
            </a:endParaRPr>
          </a:p>
        </p:txBody>
      </p:sp>
      <p:sp>
        <p:nvSpPr>
          <p:cNvPr id="20" name="Rectangle 25"/>
          <p:cNvSpPr>
            <a:spLocks noGrp="1"/>
          </p:cNvSpPr>
          <p:nvPr>
            <p:ph type="ftr" sz="quarter" idx="3"/>
          </p:nvPr>
        </p:nvSpPr>
        <p:spPr>
          <a:xfrm>
            <a:off x="2995613" y="4918075"/>
            <a:ext cx="4648200" cy="185738"/>
          </a:xfrm>
          <a:prstGeom prst="rect">
            <a:avLst/>
          </a:prstGeom>
        </p:spPr>
        <p:txBody>
          <a:bodyPr lIns="91438" tIns="45719" rIns="91438" bIns="45719"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438" tIns="45719" rIns="91438" bIns="45719"/>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886632179"/>
      </p:ext>
    </p:extLst>
  </p:cSld>
  <p:clrMap bg1="dk1" tx1="lt1" bg2="dk2" tx2="lt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 id="2147484531" r:id="rId12"/>
    <p:sldLayoutId id="2147484532" r:id="rId13"/>
    <p:sldLayoutId id="2147484533" r:id="rId14"/>
    <p:sldLayoutId id="2147484534" r:id="rId15"/>
    <p:sldLayoutId id="2147484535" r:id="rId16"/>
    <p:sldLayoutId id="2147484536" r:id="rId17"/>
    <p:sldLayoutId id="2147484537" r:id="rId18"/>
    <p:sldLayoutId id="2147484538" r:id="rId19"/>
    <p:sldLayoutId id="2147484539" r:id="rId20"/>
    <p:sldLayoutId id="2147484540" r:id="rId21"/>
    <p:sldLayoutId id="2147484541" r:id="rId22"/>
  </p:sldLayoutIdLst>
  <p:transition xmlns:p14="http://schemas.microsoft.com/office/powerpoint/2010/main">
    <p:fade/>
  </p:transition>
  <p:timing>
    <p:tnLst>
      <p:par>
        <p:cTn xmlns:p14="http://schemas.microsoft.com/office/powerpoint/2010/main" id="1" dur="indefinite" restart="never" nodeType="tmRoot"/>
      </p:par>
    </p:tnLst>
  </p:timing>
  <p:hf sldNum="0"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892" indent="-342892"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31" indent="-285743"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972" indent="-228594"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160" indent="-228594"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348" indent="-228594"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537" indent="-228594" algn="l" rtl="0" eaLnBrk="1" latinLnBrk="0" hangingPunct="1">
        <a:spcBef>
          <a:spcPct val="20000"/>
        </a:spcBef>
        <a:buChar char="•"/>
        <a:defRPr sz="2000">
          <a:solidFill>
            <a:schemeClr val="tx1"/>
          </a:solidFill>
          <a:latin typeface="+mn-lt"/>
          <a:ea typeface="+mn-ea"/>
          <a:cs typeface="+mn-cs"/>
        </a:defRPr>
      </a:lvl6pPr>
      <a:lvl7pPr marL="2971726" indent="-228594" algn="l" rtl="0" eaLnBrk="1" latinLnBrk="0" hangingPunct="1">
        <a:spcBef>
          <a:spcPct val="20000"/>
        </a:spcBef>
        <a:buChar char="•"/>
        <a:defRPr sz="2000">
          <a:solidFill>
            <a:schemeClr val="tx1"/>
          </a:solidFill>
          <a:latin typeface="+mn-lt"/>
          <a:ea typeface="+mn-ea"/>
          <a:cs typeface="+mn-cs"/>
        </a:defRPr>
      </a:lvl7pPr>
      <a:lvl8pPr marL="3428915" indent="-228594" algn="l" rtl="0" eaLnBrk="1" latinLnBrk="0" hangingPunct="1">
        <a:spcBef>
          <a:spcPct val="20000"/>
        </a:spcBef>
        <a:buChar char="•"/>
        <a:defRPr sz="2000">
          <a:solidFill>
            <a:schemeClr val="tx1"/>
          </a:solidFill>
          <a:latin typeface="+mn-lt"/>
          <a:ea typeface="+mn-ea"/>
          <a:cs typeface="+mn-cs"/>
        </a:defRPr>
      </a:lvl8pPr>
      <a:lvl9pPr marL="3886103" indent="-228594"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189" algn="l" rtl="0" eaLnBrk="1" hangingPunct="1">
        <a:defRPr>
          <a:solidFill>
            <a:schemeClr val="tx1"/>
          </a:solidFill>
          <a:latin typeface="+mn-lt"/>
          <a:ea typeface="+mn-ea"/>
          <a:cs typeface="+mn-cs"/>
        </a:defRPr>
      </a:lvl2pPr>
      <a:lvl3pPr marL="914378" algn="l" rtl="0" eaLnBrk="1" hangingPunct="1">
        <a:defRPr>
          <a:solidFill>
            <a:schemeClr val="tx1"/>
          </a:solidFill>
          <a:latin typeface="+mn-lt"/>
          <a:ea typeface="+mn-ea"/>
          <a:cs typeface="+mn-cs"/>
        </a:defRPr>
      </a:lvl3pPr>
      <a:lvl4pPr marL="1371566" algn="l" rtl="0" eaLnBrk="1" hangingPunct="1">
        <a:defRPr>
          <a:solidFill>
            <a:schemeClr val="tx1"/>
          </a:solidFill>
          <a:latin typeface="+mn-lt"/>
          <a:ea typeface="+mn-ea"/>
          <a:cs typeface="+mn-cs"/>
        </a:defRPr>
      </a:lvl4pPr>
      <a:lvl5pPr marL="1828754" algn="l" rtl="0" eaLnBrk="1" hangingPunct="1">
        <a:defRPr>
          <a:solidFill>
            <a:schemeClr val="tx1"/>
          </a:solidFill>
          <a:latin typeface="+mn-lt"/>
          <a:ea typeface="+mn-ea"/>
          <a:cs typeface="+mn-cs"/>
        </a:defRPr>
      </a:lvl5pPr>
      <a:lvl6pPr marL="2285943" algn="l" rtl="0" eaLnBrk="1" hangingPunct="1">
        <a:defRPr>
          <a:solidFill>
            <a:schemeClr val="tx1"/>
          </a:solidFill>
          <a:latin typeface="+mn-lt"/>
          <a:ea typeface="+mn-ea"/>
          <a:cs typeface="+mn-cs"/>
        </a:defRPr>
      </a:lvl6pPr>
      <a:lvl7pPr marL="2743132" algn="l" rtl="0" eaLnBrk="1" hangingPunct="1">
        <a:defRPr>
          <a:solidFill>
            <a:schemeClr val="tx1"/>
          </a:solidFill>
          <a:latin typeface="+mn-lt"/>
          <a:ea typeface="+mn-ea"/>
          <a:cs typeface="+mn-cs"/>
        </a:defRPr>
      </a:lvl7pPr>
      <a:lvl8pPr marL="3200320" algn="l" rtl="0" eaLnBrk="1" hangingPunct="1">
        <a:defRPr>
          <a:solidFill>
            <a:schemeClr val="tx1"/>
          </a:solidFill>
          <a:latin typeface="+mn-lt"/>
          <a:ea typeface="+mn-ea"/>
          <a:cs typeface="+mn-cs"/>
        </a:defRPr>
      </a:lvl8pPr>
      <a:lvl9pPr marL="3657509" algn="l" rtl="0" eaLnBrk="1" hangingPunct="1">
        <a:defRPr>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6"/>
            <a:ext cx="8229600" cy="936625"/>
          </a:xfrm>
          <a:prstGeom prst="rect">
            <a:avLst/>
          </a:prstGeom>
        </p:spPr>
        <p:txBody>
          <a:bodyPr lIns="91438" tIns="45719" rIns="91438" bIns="45719"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8" tIns="45719" rIns="91438" bIns="45719"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1"/>
            <a:ext cx="1752600" cy="182563"/>
          </a:xfrm>
          <a:prstGeom prst="rect">
            <a:avLst/>
          </a:prstGeom>
        </p:spPr>
        <p:txBody>
          <a:bodyPr lIns="91438" tIns="45719" rIns="91438" bIns="45719" anchor="b"/>
          <a:lstStyle>
            <a:lvl1pPr fontAlgn="auto">
              <a:spcBef>
                <a:spcPts val="0"/>
              </a:spcBef>
              <a:spcAft>
                <a:spcPts val="0"/>
              </a:spcAft>
              <a:defRPr sz="1200">
                <a:solidFill>
                  <a:schemeClr val="tx2"/>
                </a:solidFill>
                <a:latin typeface="+mn-lt"/>
                <a:ea typeface="+mn-ea"/>
                <a:cs typeface="+mn-cs"/>
              </a:defRPr>
            </a:lvl1pPr>
            <a:extLst/>
          </a:lstStyle>
          <a:p>
            <a:pPr>
              <a:defRPr/>
            </a:pPr>
            <a:fld id="{1357A349-E8F6-0E4A-AE13-44BEA2CDC576}" type="datetime1">
              <a:rPr lang="en-US" smtClean="0">
                <a:solidFill>
                  <a:srgbClr val="D4D2D0"/>
                </a:solidFill>
                <a:latin typeface="Century Schoolbook"/>
              </a:rPr>
              <a:t>28/09/18</a:t>
            </a:fld>
            <a:endParaRPr lang="en-US">
              <a:solidFill>
                <a:srgbClr val="D4D2D0"/>
              </a:solidFill>
              <a:latin typeface="Century Schoolbook"/>
            </a:endParaRPr>
          </a:p>
        </p:txBody>
      </p:sp>
      <p:sp>
        <p:nvSpPr>
          <p:cNvPr id="20" name="Rectangle 25"/>
          <p:cNvSpPr>
            <a:spLocks noGrp="1"/>
          </p:cNvSpPr>
          <p:nvPr>
            <p:ph type="ftr" sz="quarter" idx="3"/>
          </p:nvPr>
        </p:nvSpPr>
        <p:spPr>
          <a:xfrm>
            <a:off x="2995613" y="4918075"/>
            <a:ext cx="4648200" cy="185738"/>
          </a:xfrm>
          <a:prstGeom prst="rect">
            <a:avLst/>
          </a:prstGeom>
        </p:spPr>
        <p:txBody>
          <a:bodyPr lIns="91438" tIns="45719" rIns="91438" bIns="45719"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438" tIns="45719" rIns="91438" bIns="45719"/>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549472184"/>
      </p:ext>
    </p:extLst>
  </p:cSld>
  <p:clrMap bg1="dk1" tx1="lt1" bg2="dk2" tx2="lt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 id="2147484554" r:id="rId12"/>
    <p:sldLayoutId id="2147484555" r:id="rId13"/>
    <p:sldLayoutId id="2147484556" r:id="rId14"/>
    <p:sldLayoutId id="2147484557" r:id="rId15"/>
    <p:sldLayoutId id="2147484558" r:id="rId16"/>
    <p:sldLayoutId id="2147484559" r:id="rId17"/>
    <p:sldLayoutId id="2147484560" r:id="rId18"/>
    <p:sldLayoutId id="2147484561" r:id="rId19"/>
    <p:sldLayoutId id="2147484562" r:id="rId20"/>
    <p:sldLayoutId id="2147484563" r:id="rId21"/>
    <p:sldLayoutId id="2147484564" r:id="rId22"/>
  </p:sldLayoutIdLst>
  <p:transition xmlns:p14="http://schemas.microsoft.com/office/powerpoint/2010/main">
    <p:fade/>
  </p:transition>
  <p:timing>
    <p:tnLst>
      <p:par>
        <p:cTn xmlns:p14="http://schemas.microsoft.com/office/powerpoint/2010/main" id="1" dur="indefinite" restart="never" nodeType="tmRoot"/>
      </p:par>
    </p:tnLst>
  </p:timing>
  <p:hf sldNum="0"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892" indent="-342892"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31" indent="-285743"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972" indent="-228594"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160" indent="-228594"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348" indent="-228594"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537" indent="-228594" algn="l" rtl="0" eaLnBrk="1" latinLnBrk="0" hangingPunct="1">
        <a:spcBef>
          <a:spcPct val="20000"/>
        </a:spcBef>
        <a:buChar char="•"/>
        <a:defRPr sz="2000">
          <a:solidFill>
            <a:schemeClr val="tx1"/>
          </a:solidFill>
          <a:latin typeface="+mn-lt"/>
          <a:ea typeface="+mn-ea"/>
          <a:cs typeface="+mn-cs"/>
        </a:defRPr>
      </a:lvl6pPr>
      <a:lvl7pPr marL="2971726" indent="-228594" algn="l" rtl="0" eaLnBrk="1" latinLnBrk="0" hangingPunct="1">
        <a:spcBef>
          <a:spcPct val="20000"/>
        </a:spcBef>
        <a:buChar char="•"/>
        <a:defRPr sz="2000">
          <a:solidFill>
            <a:schemeClr val="tx1"/>
          </a:solidFill>
          <a:latin typeface="+mn-lt"/>
          <a:ea typeface="+mn-ea"/>
          <a:cs typeface="+mn-cs"/>
        </a:defRPr>
      </a:lvl7pPr>
      <a:lvl8pPr marL="3428915" indent="-228594" algn="l" rtl="0" eaLnBrk="1" latinLnBrk="0" hangingPunct="1">
        <a:spcBef>
          <a:spcPct val="20000"/>
        </a:spcBef>
        <a:buChar char="•"/>
        <a:defRPr sz="2000">
          <a:solidFill>
            <a:schemeClr val="tx1"/>
          </a:solidFill>
          <a:latin typeface="+mn-lt"/>
          <a:ea typeface="+mn-ea"/>
          <a:cs typeface="+mn-cs"/>
        </a:defRPr>
      </a:lvl8pPr>
      <a:lvl9pPr marL="3886103" indent="-228594"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189" algn="l" rtl="0" eaLnBrk="1" hangingPunct="1">
        <a:defRPr>
          <a:solidFill>
            <a:schemeClr val="tx1"/>
          </a:solidFill>
          <a:latin typeface="+mn-lt"/>
          <a:ea typeface="+mn-ea"/>
          <a:cs typeface="+mn-cs"/>
        </a:defRPr>
      </a:lvl2pPr>
      <a:lvl3pPr marL="914378" algn="l" rtl="0" eaLnBrk="1" hangingPunct="1">
        <a:defRPr>
          <a:solidFill>
            <a:schemeClr val="tx1"/>
          </a:solidFill>
          <a:latin typeface="+mn-lt"/>
          <a:ea typeface="+mn-ea"/>
          <a:cs typeface="+mn-cs"/>
        </a:defRPr>
      </a:lvl3pPr>
      <a:lvl4pPr marL="1371566" algn="l" rtl="0" eaLnBrk="1" hangingPunct="1">
        <a:defRPr>
          <a:solidFill>
            <a:schemeClr val="tx1"/>
          </a:solidFill>
          <a:latin typeface="+mn-lt"/>
          <a:ea typeface="+mn-ea"/>
          <a:cs typeface="+mn-cs"/>
        </a:defRPr>
      </a:lvl4pPr>
      <a:lvl5pPr marL="1828754" algn="l" rtl="0" eaLnBrk="1" hangingPunct="1">
        <a:defRPr>
          <a:solidFill>
            <a:schemeClr val="tx1"/>
          </a:solidFill>
          <a:latin typeface="+mn-lt"/>
          <a:ea typeface="+mn-ea"/>
          <a:cs typeface="+mn-cs"/>
        </a:defRPr>
      </a:lvl5pPr>
      <a:lvl6pPr marL="2285943" algn="l" rtl="0" eaLnBrk="1" hangingPunct="1">
        <a:defRPr>
          <a:solidFill>
            <a:schemeClr val="tx1"/>
          </a:solidFill>
          <a:latin typeface="+mn-lt"/>
          <a:ea typeface="+mn-ea"/>
          <a:cs typeface="+mn-cs"/>
        </a:defRPr>
      </a:lvl6pPr>
      <a:lvl7pPr marL="2743132" algn="l" rtl="0" eaLnBrk="1" hangingPunct="1">
        <a:defRPr>
          <a:solidFill>
            <a:schemeClr val="tx1"/>
          </a:solidFill>
          <a:latin typeface="+mn-lt"/>
          <a:ea typeface="+mn-ea"/>
          <a:cs typeface="+mn-cs"/>
        </a:defRPr>
      </a:lvl7pPr>
      <a:lvl8pPr marL="3200320" algn="l" rtl="0" eaLnBrk="1" hangingPunct="1">
        <a:defRPr>
          <a:solidFill>
            <a:schemeClr val="tx1"/>
          </a:solidFill>
          <a:latin typeface="+mn-lt"/>
          <a:ea typeface="+mn-ea"/>
          <a:cs typeface="+mn-cs"/>
        </a:defRPr>
      </a:lvl8pPr>
      <a:lvl9pPr marL="3657509" algn="l" rtl="0" eaLnBrk="1" hangingPunct="1">
        <a:defRPr>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5"/>
            <a:ext cx="8229600" cy="936625"/>
          </a:xfrm>
          <a:prstGeom prst="rect">
            <a:avLst/>
          </a:prstGeom>
        </p:spPr>
        <p:txBody>
          <a:bodyPr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0"/>
            <a:ext cx="1752600" cy="182563"/>
          </a:xfrm>
          <a:prstGeom prst="rect">
            <a:avLst/>
          </a:prstGeom>
        </p:spPr>
        <p:txBody>
          <a:bodyPr anchor="b"/>
          <a:lstStyle>
            <a:lvl1pPr fontAlgn="auto">
              <a:spcBef>
                <a:spcPts val="0"/>
              </a:spcBef>
              <a:spcAft>
                <a:spcPts val="0"/>
              </a:spcAft>
              <a:defRPr sz="1200">
                <a:solidFill>
                  <a:schemeClr val="tx2"/>
                </a:solidFill>
                <a:latin typeface="+mn-lt"/>
                <a:ea typeface="+mn-ea"/>
                <a:cs typeface="+mn-cs"/>
              </a:defRPr>
            </a:lvl1pPr>
            <a:extLst/>
          </a:lstStyle>
          <a:p>
            <a:pPr>
              <a:defRPr/>
            </a:pPr>
            <a:fld id="{352E9742-88C5-2A4B-8D9D-D384595AA716}" type="datetime1">
              <a:rPr lang="en-US" smtClean="0">
                <a:solidFill>
                  <a:srgbClr val="D4D2D0"/>
                </a:solidFill>
                <a:latin typeface="Century Schoolbook"/>
              </a:rPr>
              <a:t>28/09/18</a:t>
            </a:fld>
            <a:endParaRPr lang="en-US">
              <a:solidFill>
                <a:srgbClr val="D4D2D0"/>
              </a:solidFill>
              <a:latin typeface="Century Schoolbook"/>
            </a:endParaRPr>
          </a:p>
        </p:txBody>
      </p:sp>
      <p:sp>
        <p:nvSpPr>
          <p:cNvPr id="20" name="Rectangle 25"/>
          <p:cNvSpPr>
            <a:spLocks noGrp="1"/>
          </p:cNvSpPr>
          <p:nvPr>
            <p:ph type="ftr" sz="quarter" idx="3"/>
          </p:nvPr>
        </p:nvSpPr>
        <p:spPr>
          <a:xfrm>
            <a:off x="2995613" y="4918075"/>
            <a:ext cx="4648200" cy="185738"/>
          </a:xfrm>
          <a:prstGeom prst="rect">
            <a:avLst/>
          </a:prstGeom>
        </p:spPr>
        <p:txBody>
          <a:bodyPr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474561381"/>
      </p:ext>
    </p:extLst>
  </p:cSld>
  <p:clrMap bg1="dk1" tx1="lt1" bg2="dk2" tx2="lt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 id="2147484577" r:id="rId12"/>
    <p:sldLayoutId id="2147484578" r:id="rId13"/>
    <p:sldLayoutId id="2147484579" r:id="rId14"/>
    <p:sldLayoutId id="2147484580" r:id="rId15"/>
    <p:sldLayoutId id="2147484581" r:id="rId16"/>
    <p:sldLayoutId id="2147484582" r:id="rId17"/>
    <p:sldLayoutId id="2147484583" r:id="rId18"/>
    <p:sldLayoutId id="2147484584" r:id="rId19"/>
    <p:sldLayoutId id="2147484585" r:id="rId20"/>
    <p:sldLayoutId id="2147484586" r:id="rId21"/>
    <p:sldLayoutId id="2147484587" r:id="rId22"/>
  </p:sldLayoutIdLst>
  <p:transition xmlns:p14="http://schemas.microsoft.com/office/powerpoint/2010/main">
    <p:fade/>
  </p:transition>
  <p:timing>
    <p:tnLst>
      <p:par>
        <p:cTn xmlns:p14="http://schemas.microsoft.com/office/powerpoint/2010/main" id="1" dur="indefinite" restart="never" nodeType="tmRoot"/>
      </p:par>
    </p:tnLst>
  </p:timing>
  <p:hf sldNum="0"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5"/>
            <a:ext cx="8229600" cy="936625"/>
          </a:xfrm>
          <a:prstGeom prst="rect">
            <a:avLst/>
          </a:prstGeom>
        </p:spPr>
        <p:txBody>
          <a:bodyPr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0"/>
            <a:ext cx="1752600" cy="182563"/>
          </a:xfrm>
          <a:prstGeom prst="rect">
            <a:avLst/>
          </a:prstGeom>
        </p:spPr>
        <p:txBody>
          <a:bodyPr anchor="b"/>
          <a:lstStyle>
            <a:lvl1pPr fontAlgn="auto">
              <a:spcBef>
                <a:spcPts val="0"/>
              </a:spcBef>
              <a:spcAft>
                <a:spcPts val="0"/>
              </a:spcAft>
              <a:defRPr sz="1200">
                <a:solidFill>
                  <a:schemeClr val="tx2"/>
                </a:solidFill>
                <a:latin typeface="+mn-lt"/>
                <a:ea typeface="+mn-ea"/>
                <a:cs typeface="+mn-cs"/>
              </a:defRPr>
            </a:lvl1pPr>
            <a:extLst/>
          </a:lstStyle>
          <a:p>
            <a:pPr>
              <a:defRPr/>
            </a:pPr>
            <a:fld id="{522BD0D5-5620-DA4A-B66B-B389C3CD21C5}" type="datetime1">
              <a:rPr lang="en-US" smtClean="0">
                <a:solidFill>
                  <a:srgbClr val="D4D2D0"/>
                </a:solidFill>
                <a:latin typeface="Century Schoolbook"/>
              </a:rPr>
              <a:t>28/09/18</a:t>
            </a:fld>
            <a:endParaRPr lang="en-US">
              <a:solidFill>
                <a:srgbClr val="D4D2D0"/>
              </a:solidFill>
              <a:latin typeface="Century Schoolbook"/>
            </a:endParaRPr>
          </a:p>
        </p:txBody>
      </p:sp>
      <p:sp>
        <p:nvSpPr>
          <p:cNvPr id="20" name="Rectangle 25"/>
          <p:cNvSpPr>
            <a:spLocks noGrp="1"/>
          </p:cNvSpPr>
          <p:nvPr>
            <p:ph type="ftr" sz="quarter" idx="3"/>
          </p:nvPr>
        </p:nvSpPr>
        <p:spPr>
          <a:xfrm>
            <a:off x="2995613" y="4918075"/>
            <a:ext cx="4648200" cy="185738"/>
          </a:xfrm>
          <a:prstGeom prst="rect">
            <a:avLst/>
          </a:prstGeom>
        </p:spPr>
        <p:txBody>
          <a:bodyPr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3835085922"/>
      </p:ext>
    </p:extLst>
  </p:cSld>
  <p:clrMap bg1="dk1" tx1="lt1" bg2="dk2" tx2="lt2" accent1="accent1" accent2="accent2" accent3="accent3" accent4="accent4" accent5="accent5" accent6="accent6" hlink="hlink" folHlink="folHlink"/>
  <p:sldLayoutIdLst>
    <p:sldLayoutId id="2147484589" r:id="rId1"/>
    <p:sldLayoutId id="2147484590" r:id="rId2"/>
    <p:sldLayoutId id="2147484591" r:id="rId3"/>
    <p:sldLayoutId id="2147484592" r:id="rId4"/>
    <p:sldLayoutId id="2147484593" r:id="rId5"/>
    <p:sldLayoutId id="2147484594" r:id="rId6"/>
    <p:sldLayoutId id="2147484595" r:id="rId7"/>
    <p:sldLayoutId id="2147484596" r:id="rId8"/>
    <p:sldLayoutId id="2147484597" r:id="rId9"/>
    <p:sldLayoutId id="2147484598" r:id="rId10"/>
    <p:sldLayoutId id="2147484599" r:id="rId11"/>
    <p:sldLayoutId id="2147484600" r:id="rId12"/>
    <p:sldLayoutId id="2147484601" r:id="rId13"/>
    <p:sldLayoutId id="2147484602" r:id="rId14"/>
    <p:sldLayoutId id="2147484603" r:id="rId15"/>
    <p:sldLayoutId id="2147484604" r:id="rId16"/>
    <p:sldLayoutId id="2147484605" r:id="rId17"/>
    <p:sldLayoutId id="2147484606" r:id="rId18"/>
    <p:sldLayoutId id="2147484607" r:id="rId19"/>
    <p:sldLayoutId id="2147484608" r:id="rId20"/>
    <p:sldLayoutId id="2147484609" r:id="rId21"/>
    <p:sldLayoutId id="2147484610" r:id="rId22"/>
    <p:sldLayoutId id="2147484611" r:id="rId23"/>
  </p:sldLayoutIdLst>
  <p:transition xmlns:p14="http://schemas.microsoft.com/office/powerpoint/2010/main">
    <p:fade/>
  </p:transition>
  <p:timing>
    <p:tnLst>
      <p:par>
        <p:cTn xmlns:p14="http://schemas.microsoft.com/office/powerpoint/2010/main" id="1" dur="indefinite" restart="never" nodeType="tmRoot"/>
      </p:par>
    </p:tnLst>
  </p:timing>
  <p:hf sldNum="0"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5"/>
            <a:ext cx="8229600" cy="936625"/>
          </a:xfrm>
          <a:prstGeom prst="rect">
            <a:avLst/>
          </a:prstGeom>
        </p:spPr>
        <p:txBody>
          <a:bodyPr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0"/>
            <a:ext cx="1752600" cy="182563"/>
          </a:xfrm>
          <a:prstGeom prst="rect">
            <a:avLst/>
          </a:prstGeom>
        </p:spPr>
        <p:txBody>
          <a:bodyPr anchor="b"/>
          <a:lstStyle>
            <a:lvl1pPr fontAlgn="auto">
              <a:spcBef>
                <a:spcPts val="0"/>
              </a:spcBef>
              <a:spcAft>
                <a:spcPts val="0"/>
              </a:spcAft>
              <a:defRPr sz="1200">
                <a:solidFill>
                  <a:schemeClr val="tx2"/>
                </a:solidFill>
                <a:latin typeface="+mn-lt"/>
                <a:ea typeface="+mn-ea"/>
                <a:cs typeface="+mn-cs"/>
              </a:defRPr>
            </a:lvl1pPr>
            <a:extLst/>
          </a:lstStyle>
          <a:p>
            <a:pPr>
              <a:defRPr/>
            </a:pPr>
            <a:fld id="{705345D4-A754-F348-A23E-0752EA75FD30}" type="datetime1">
              <a:rPr lang="en-US" smtClean="0">
                <a:solidFill>
                  <a:srgbClr val="D4D2D0"/>
                </a:solidFill>
                <a:latin typeface="Century Schoolbook"/>
              </a:rPr>
              <a:t>28/09/18</a:t>
            </a:fld>
            <a:endParaRPr lang="en-US">
              <a:solidFill>
                <a:srgbClr val="D4D2D0"/>
              </a:solidFill>
              <a:latin typeface="Century Schoolbook"/>
            </a:endParaRPr>
          </a:p>
        </p:txBody>
      </p:sp>
      <p:sp>
        <p:nvSpPr>
          <p:cNvPr id="20" name="Rectangle 25"/>
          <p:cNvSpPr>
            <a:spLocks noGrp="1"/>
          </p:cNvSpPr>
          <p:nvPr>
            <p:ph type="ftr" sz="quarter" idx="3"/>
          </p:nvPr>
        </p:nvSpPr>
        <p:spPr>
          <a:xfrm>
            <a:off x="2995613" y="4918075"/>
            <a:ext cx="4648200" cy="185738"/>
          </a:xfrm>
          <a:prstGeom prst="rect">
            <a:avLst/>
          </a:prstGeom>
        </p:spPr>
        <p:txBody>
          <a:bodyPr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891130312"/>
      </p:ext>
    </p:extLst>
  </p:cSld>
  <p:clrMap bg1="dk1" tx1="lt1" bg2="dk2" tx2="lt2" accent1="accent1" accent2="accent2" accent3="accent3" accent4="accent4" accent5="accent5" accent6="accent6" hlink="hlink" folHlink="folHlink"/>
  <p:sldLayoutIdLst>
    <p:sldLayoutId id="2147484613" r:id="rId1"/>
    <p:sldLayoutId id="2147484614" r:id="rId2"/>
    <p:sldLayoutId id="2147484615" r:id="rId3"/>
    <p:sldLayoutId id="2147484616" r:id="rId4"/>
    <p:sldLayoutId id="2147484617" r:id="rId5"/>
    <p:sldLayoutId id="2147484618" r:id="rId6"/>
    <p:sldLayoutId id="2147484619" r:id="rId7"/>
    <p:sldLayoutId id="2147484620" r:id="rId8"/>
    <p:sldLayoutId id="2147484621" r:id="rId9"/>
    <p:sldLayoutId id="2147484622" r:id="rId10"/>
    <p:sldLayoutId id="2147484623" r:id="rId11"/>
    <p:sldLayoutId id="2147484624" r:id="rId12"/>
    <p:sldLayoutId id="2147484625" r:id="rId13"/>
    <p:sldLayoutId id="2147484626" r:id="rId14"/>
    <p:sldLayoutId id="2147484627" r:id="rId15"/>
    <p:sldLayoutId id="2147484628" r:id="rId16"/>
    <p:sldLayoutId id="2147484629" r:id="rId17"/>
    <p:sldLayoutId id="2147484630" r:id="rId18"/>
    <p:sldLayoutId id="2147484631" r:id="rId19"/>
    <p:sldLayoutId id="2147484632" r:id="rId20"/>
    <p:sldLayoutId id="2147484633" r:id="rId21"/>
    <p:sldLayoutId id="2147484634" r:id="rId22"/>
    <p:sldLayoutId id="2147484635" r:id="rId23"/>
  </p:sldLayoutIdLst>
  <p:transition xmlns:p14="http://schemas.microsoft.com/office/powerpoint/2010/main">
    <p:fade/>
  </p:transition>
  <p:timing>
    <p:tnLst>
      <p:par>
        <p:cTn xmlns:p14="http://schemas.microsoft.com/office/powerpoint/2010/main" id="1" dur="indefinite" restart="never" nodeType="tmRoot"/>
      </p:par>
    </p:tnLst>
  </p:timing>
  <p:hf sldNum="0"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5"/>
            <a:ext cx="8229600" cy="936625"/>
          </a:xfrm>
          <a:prstGeom prst="rect">
            <a:avLst/>
          </a:prstGeom>
        </p:spPr>
        <p:txBody>
          <a:bodyPr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0"/>
            <a:ext cx="1752600" cy="182563"/>
          </a:xfrm>
          <a:prstGeom prst="rect">
            <a:avLst/>
          </a:prstGeom>
        </p:spPr>
        <p:txBody>
          <a:bodyPr anchor="b"/>
          <a:lstStyle>
            <a:lvl1pPr fontAlgn="auto">
              <a:spcBef>
                <a:spcPts val="0"/>
              </a:spcBef>
              <a:spcAft>
                <a:spcPts val="0"/>
              </a:spcAft>
              <a:defRPr sz="1200">
                <a:solidFill>
                  <a:schemeClr val="tx2"/>
                </a:solidFill>
                <a:latin typeface="+mn-lt"/>
                <a:ea typeface="+mn-ea"/>
                <a:cs typeface="+mn-cs"/>
              </a:defRPr>
            </a:lvl1pPr>
            <a:extLst/>
          </a:lstStyle>
          <a:p>
            <a:pPr>
              <a:defRPr/>
            </a:pPr>
            <a:fld id="{10CDDFED-E5F5-0E46-87A8-B1078D438F7B}" type="datetime1">
              <a:rPr lang="en-US" smtClean="0">
                <a:solidFill>
                  <a:srgbClr val="D4D2D0"/>
                </a:solidFill>
                <a:latin typeface="Century Schoolbook"/>
              </a:rPr>
              <a:t>28/09/18</a:t>
            </a:fld>
            <a:endParaRPr lang="en-US">
              <a:solidFill>
                <a:srgbClr val="D4D2D0"/>
              </a:solidFill>
              <a:latin typeface="Century Schoolbook"/>
            </a:endParaRPr>
          </a:p>
        </p:txBody>
      </p:sp>
      <p:sp>
        <p:nvSpPr>
          <p:cNvPr id="20" name="Rectangle 25"/>
          <p:cNvSpPr>
            <a:spLocks noGrp="1"/>
          </p:cNvSpPr>
          <p:nvPr>
            <p:ph type="ftr" sz="quarter" idx="3"/>
          </p:nvPr>
        </p:nvSpPr>
        <p:spPr>
          <a:xfrm>
            <a:off x="2995613" y="4918075"/>
            <a:ext cx="4648200" cy="185738"/>
          </a:xfrm>
          <a:prstGeom prst="rect">
            <a:avLst/>
          </a:prstGeom>
        </p:spPr>
        <p:txBody>
          <a:bodyPr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820538918"/>
      </p:ext>
    </p:extLst>
  </p:cSld>
  <p:clrMap bg1="dk1" tx1="lt1" bg2="dk2" tx2="lt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 id="2147484648" r:id="rId12"/>
    <p:sldLayoutId id="2147484649" r:id="rId13"/>
    <p:sldLayoutId id="2147484650" r:id="rId14"/>
    <p:sldLayoutId id="2147484651" r:id="rId15"/>
    <p:sldLayoutId id="2147484652" r:id="rId16"/>
    <p:sldLayoutId id="2147484653" r:id="rId17"/>
    <p:sldLayoutId id="2147484654" r:id="rId18"/>
    <p:sldLayoutId id="2147484655" r:id="rId19"/>
    <p:sldLayoutId id="2147484656" r:id="rId20"/>
    <p:sldLayoutId id="2147484657" r:id="rId21"/>
    <p:sldLayoutId id="2147484658" r:id="rId22"/>
    <p:sldLayoutId id="2147484659" r:id="rId23"/>
  </p:sldLayoutIdLst>
  <p:transition xmlns:p14="http://schemas.microsoft.com/office/powerpoint/2010/main">
    <p:fade/>
  </p:transition>
  <p:timing>
    <p:tnLst>
      <p:par>
        <p:cTn xmlns:p14="http://schemas.microsoft.com/office/powerpoint/2010/main" id="1" dur="indefinite" restart="never" nodeType="tmRoot"/>
      </p:par>
    </p:tnLst>
  </p:timing>
  <p:hf sldNum="0"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5"/>
            <a:ext cx="8229600" cy="936625"/>
          </a:xfrm>
          <a:prstGeom prst="rect">
            <a:avLst/>
          </a:prstGeom>
        </p:spPr>
        <p:txBody>
          <a:bodyPr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0"/>
            <a:ext cx="1752600" cy="182563"/>
          </a:xfrm>
          <a:prstGeom prst="rect">
            <a:avLst/>
          </a:prstGeom>
        </p:spPr>
        <p:txBody>
          <a:bodyPr anchor="b"/>
          <a:lstStyle>
            <a:lvl1pPr fontAlgn="auto">
              <a:spcBef>
                <a:spcPts val="0"/>
              </a:spcBef>
              <a:spcAft>
                <a:spcPts val="0"/>
              </a:spcAft>
              <a:defRPr sz="1200">
                <a:solidFill>
                  <a:schemeClr val="tx2"/>
                </a:solidFill>
                <a:latin typeface="+mn-lt"/>
                <a:ea typeface="+mn-ea"/>
                <a:cs typeface="+mn-cs"/>
              </a:defRPr>
            </a:lvl1pPr>
            <a:extLst/>
          </a:lstStyle>
          <a:p>
            <a:pPr>
              <a:defRPr/>
            </a:pPr>
            <a:fld id="{971423EE-5708-7447-83E0-15C737AFB5DC}" type="datetime1">
              <a:rPr lang="en-US" smtClean="0">
                <a:solidFill>
                  <a:srgbClr val="D4D2D0"/>
                </a:solidFill>
                <a:latin typeface="Century Schoolbook"/>
              </a:rPr>
              <a:t>28/09/18</a:t>
            </a:fld>
            <a:endParaRPr lang="en-US">
              <a:solidFill>
                <a:srgbClr val="D4D2D0"/>
              </a:solidFill>
              <a:latin typeface="Century Schoolbook"/>
            </a:endParaRPr>
          </a:p>
        </p:txBody>
      </p:sp>
      <p:sp>
        <p:nvSpPr>
          <p:cNvPr id="20" name="Rectangle 25"/>
          <p:cNvSpPr>
            <a:spLocks noGrp="1"/>
          </p:cNvSpPr>
          <p:nvPr>
            <p:ph type="ftr" sz="quarter" idx="3"/>
          </p:nvPr>
        </p:nvSpPr>
        <p:spPr>
          <a:xfrm>
            <a:off x="2995613" y="4918075"/>
            <a:ext cx="4648200" cy="185738"/>
          </a:xfrm>
          <a:prstGeom prst="rect">
            <a:avLst/>
          </a:prstGeom>
        </p:spPr>
        <p:txBody>
          <a:bodyPr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3701716432"/>
      </p:ext>
    </p:extLst>
  </p:cSld>
  <p:clrMap bg1="dk1" tx1="lt1" bg2="dk2" tx2="lt2" accent1="accent1" accent2="accent2" accent3="accent3" accent4="accent4" accent5="accent5" accent6="accent6" hlink="hlink" folHlink="folHlink"/>
  <p:sldLayoutIdLst>
    <p:sldLayoutId id="2147484661" r:id="rId1"/>
    <p:sldLayoutId id="2147484662" r:id="rId2"/>
    <p:sldLayoutId id="2147484663" r:id="rId3"/>
    <p:sldLayoutId id="2147484664" r:id="rId4"/>
    <p:sldLayoutId id="2147484665" r:id="rId5"/>
    <p:sldLayoutId id="2147484666" r:id="rId6"/>
    <p:sldLayoutId id="2147484667" r:id="rId7"/>
    <p:sldLayoutId id="2147484668" r:id="rId8"/>
    <p:sldLayoutId id="2147484669" r:id="rId9"/>
    <p:sldLayoutId id="2147484670" r:id="rId10"/>
    <p:sldLayoutId id="2147484671" r:id="rId11"/>
    <p:sldLayoutId id="2147484672" r:id="rId12"/>
    <p:sldLayoutId id="2147484673" r:id="rId13"/>
    <p:sldLayoutId id="2147484674" r:id="rId14"/>
    <p:sldLayoutId id="2147484675" r:id="rId15"/>
    <p:sldLayoutId id="2147484676" r:id="rId16"/>
    <p:sldLayoutId id="2147484677" r:id="rId17"/>
    <p:sldLayoutId id="2147484678" r:id="rId18"/>
    <p:sldLayoutId id="2147484679" r:id="rId19"/>
    <p:sldLayoutId id="2147484680" r:id="rId20"/>
    <p:sldLayoutId id="2147484681" r:id="rId21"/>
    <p:sldLayoutId id="2147484682" r:id="rId22"/>
    <p:sldLayoutId id="2147484683" r:id="rId23"/>
  </p:sldLayoutIdLst>
  <p:transition xmlns:p14="http://schemas.microsoft.com/office/powerpoint/2010/main">
    <p:fade/>
  </p:transition>
  <p:timing>
    <p:tnLst>
      <p:par>
        <p:cTn xmlns:p14="http://schemas.microsoft.com/office/powerpoint/2010/main" id="1" dur="indefinite" restart="never" nodeType="tmRoot"/>
      </p:par>
    </p:tnLst>
  </p:timing>
  <p:hf sldNum="0"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5"/>
            <a:ext cx="8229600" cy="936625"/>
          </a:xfrm>
          <a:prstGeom prst="rect">
            <a:avLst/>
          </a:prstGeom>
        </p:spPr>
        <p:txBody>
          <a:bodyPr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0"/>
            <a:ext cx="1752600" cy="182563"/>
          </a:xfrm>
          <a:prstGeom prst="rect">
            <a:avLst/>
          </a:prstGeom>
        </p:spPr>
        <p:txBody>
          <a:bodyPr anchor="b"/>
          <a:lstStyle>
            <a:lvl1pPr fontAlgn="auto">
              <a:spcBef>
                <a:spcPts val="0"/>
              </a:spcBef>
              <a:spcAft>
                <a:spcPts val="0"/>
              </a:spcAft>
              <a:defRPr sz="1200">
                <a:solidFill>
                  <a:schemeClr val="tx2"/>
                </a:solidFill>
                <a:latin typeface="+mn-lt"/>
                <a:ea typeface="+mn-ea"/>
                <a:cs typeface="+mn-cs"/>
              </a:defRPr>
            </a:lvl1pPr>
            <a:extLst/>
          </a:lstStyle>
          <a:p>
            <a:pPr>
              <a:defRPr/>
            </a:pPr>
            <a:fld id="{37C9FE48-FA10-864E-B76A-80A1FA25AD50}" type="datetime1">
              <a:rPr lang="en-US" smtClean="0">
                <a:solidFill>
                  <a:srgbClr val="D4D2D0"/>
                </a:solidFill>
                <a:latin typeface="Century Schoolbook"/>
              </a:rPr>
              <a:t>28/09/18</a:t>
            </a:fld>
            <a:endParaRPr lang="en-US">
              <a:solidFill>
                <a:srgbClr val="D4D2D0"/>
              </a:solidFill>
              <a:latin typeface="Century Schoolbook"/>
            </a:endParaRPr>
          </a:p>
        </p:txBody>
      </p:sp>
      <p:sp>
        <p:nvSpPr>
          <p:cNvPr id="20" name="Rectangle 25"/>
          <p:cNvSpPr>
            <a:spLocks noGrp="1"/>
          </p:cNvSpPr>
          <p:nvPr>
            <p:ph type="ftr" sz="quarter" idx="3"/>
          </p:nvPr>
        </p:nvSpPr>
        <p:spPr>
          <a:xfrm>
            <a:off x="2995613" y="4918075"/>
            <a:ext cx="4648200" cy="185738"/>
          </a:xfrm>
          <a:prstGeom prst="rect">
            <a:avLst/>
          </a:prstGeom>
        </p:spPr>
        <p:txBody>
          <a:bodyPr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900166128"/>
      </p:ext>
    </p:extLst>
  </p:cSld>
  <p:clrMap bg1="dk1" tx1="lt1" bg2="dk2" tx2="lt2" accent1="accent1" accent2="accent2" accent3="accent3" accent4="accent4" accent5="accent5" accent6="accent6" hlink="hlink" folHlink="folHlink"/>
  <p:sldLayoutIdLst>
    <p:sldLayoutId id="2147484685" r:id="rId1"/>
    <p:sldLayoutId id="2147484686" r:id="rId2"/>
    <p:sldLayoutId id="2147484687" r:id="rId3"/>
    <p:sldLayoutId id="2147484688" r:id="rId4"/>
    <p:sldLayoutId id="2147484689" r:id="rId5"/>
    <p:sldLayoutId id="2147484690" r:id="rId6"/>
    <p:sldLayoutId id="2147484691" r:id="rId7"/>
    <p:sldLayoutId id="2147484692" r:id="rId8"/>
    <p:sldLayoutId id="2147484693" r:id="rId9"/>
    <p:sldLayoutId id="2147484694" r:id="rId10"/>
    <p:sldLayoutId id="2147484695" r:id="rId11"/>
    <p:sldLayoutId id="2147484696" r:id="rId12"/>
    <p:sldLayoutId id="2147484697" r:id="rId13"/>
    <p:sldLayoutId id="2147484698" r:id="rId14"/>
    <p:sldLayoutId id="2147484699" r:id="rId15"/>
    <p:sldLayoutId id="2147484700" r:id="rId16"/>
    <p:sldLayoutId id="2147484701" r:id="rId17"/>
    <p:sldLayoutId id="2147484702" r:id="rId18"/>
    <p:sldLayoutId id="2147484703" r:id="rId19"/>
    <p:sldLayoutId id="2147484704" r:id="rId20"/>
    <p:sldLayoutId id="2147484705" r:id="rId21"/>
    <p:sldLayoutId id="2147484706" r:id="rId22"/>
    <p:sldLayoutId id="2147484707" r:id="rId23"/>
  </p:sldLayoutIdLst>
  <p:transition xmlns:p14="http://schemas.microsoft.com/office/powerpoint/2010/main">
    <p:fade/>
  </p:transition>
  <p:timing>
    <p:tnLst>
      <p:par>
        <p:cTn xmlns:p14="http://schemas.microsoft.com/office/powerpoint/2010/main" id="1" dur="indefinite" restart="never" nodeType="tmRoot"/>
      </p:par>
    </p:tnLst>
  </p:timing>
  <p:hf sldNum="0"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5"/>
            <a:ext cx="8229600" cy="936625"/>
          </a:xfrm>
          <a:prstGeom prst="rect">
            <a:avLst/>
          </a:prstGeom>
        </p:spPr>
        <p:txBody>
          <a:bodyPr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0"/>
            <a:ext cx="1752600" cy="182563"/>
          </a:xfrm>
          <a:prstGeom prst="rect">
            <a:avLst/>
          </a:prstGeom>
        </p:spPr>
        <p:txBody>
          <a:bodyPr anchor="b"/>
          <a:lstStyle>
            <a:lvl1pPr fontAlgn="auto">
              <a:spcBef>
                <a:spcPts val="0"/>
              </a:spcBef>
              <a:spcAft>
                <a:spcPts val="0"/>
              </a:spcAft>
              <a:defRPr sz="1200">
                <a:solidFill>
                  <a:schemeClr val="tx2"/>
                </a:solidFill>
                <a:latin typeface="+mn-lt"/>
                <a:ea typeface="+mn-ea"/>
                <a:cs typeface="+mn-cs"/>
              </a:defRPr>
            </a:lvl1pPr>
            <a:extLst/>
          </a:lstStyle>
          <a:p>
            <a:pPr>
              <a:defRPr/>
            </a:pPr>
            <a:fld id="{1B13638F-07F4-5541-9D8F-F26E4594B7E2}" type="datetime1">
              <a:rPr lang="en-US" smtClean="0">
                <a:solidFill>
                  <a:srgbClr val="D4D2D0"/>
                </a:solidFill>
                <a:latin typeface="Century Schoolbook"/>
              </a:rPr>
              <a:t>28/09/18</a:t>
            </a:fld>
            <a:endParaRPr lang="en-US">
              <a:solidFill>
                <a:srgbClr val="D4D2D0"/>
              </a:solidFill>
              <a:latin typeface="Century Schoolbook"/>
            </a:endParaRPr>
          </a:p>
        </p:txBody>
      </p:sp>
      <p:sp>
        <p:nvSpPr>
          <p:cNvPr id="20" name="Rectangle 25"/>
          <p:cNvSpPr>
            <a:spLocks noGrp="1"/>
          </p:cNvSpPr>
          <p:nvPr>
            <p:ph type="ftr" sz="quarter" idx="3"/>
          </p:nvPr>
        </p:nvSpPr>
        <p:spPr>
          <a:xfrm>
            <a:off x="2995613" y="4918075"/>
            <a:ext cx="4648200" cy="185738"/>
          </a:xfrm>
          <a:prstGeom prst="rect">
            <a:avLst/>
          </a:prstGeom>
        </p:spPr>
        <p:txBody>
          <a:bodyPr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435443016"/>
      </p:ext>
    </p:extLst>
  </p:cSld>
  <p:clrMap bg1="dk1" tx1="lt1" bg2="dk2" tx2="lt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 id="2147484717" r:id="rId9"/>
    <p:sldLayoutId id="2147484718" r:id="rId10"/>
    <p:sldLayoutId id="2147484719" r:id="rId11"/>
    <p:sldLayoutId id="2147484720" r:id="rId12"/>
    <p:sldLayoutId id="2147484721" r:id="rId13"/>
    <p:sldLayoutId id="2147484722" r:id="rId14"/>
    <p:sldLayoutId id="2147484723" r:id="rId15"/>
    <p:sldLayoutId id="2147484724" r:id="rId16"/>
    <p:sldLayoutId id="2147484725" r:id="rId17"/>
    <p:sldLayoutId id="2147484726" r:id="rId18"/>
    <p:sldLayoutId id="2147484727" r:id="rId19"/>
    <p:sldLayoutId id="2147484728" r:id="rId20"/>
    <p:sldLayoutId id="2147484729" r:id="rId21"/>
    <p:sldLayoutId id="2147484730" r:id="rId22"/>
    <p:sldLayoutId id="2147484731" r:id="rId23"/>
  </p:sldLayoutIdLst>
  <p:transition xmlns:p14="http://schemas.microsoft.com/office/powerpoint/2010/main">
    <p:fade/>
  </p:transition>
  <p:timing>
    <p:tnLst>
      <p:par>
        <p:cTn xmlns:p14="http://schemas.microsoft.com/office/powerpoint/2010/main" id="1" dur="indefinite" restart="never" nodeType="tmRoot"/>
      </p:par>
    </p:tnLst>
  </p:timing>
  <p:hf sldNum="0"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5"/>
            <a:ext cx="8229600" cy="936625"/>
          </a:xfrm>
          <a:prstGeom prst="rect">
            <a:avLst/>
          </a:prstGeom>
        </p:spPr>
        <p:txBody>
          <a:bodyPr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0"/>
            <a:ext cx="1752600" cy="182563"/>
          </a:xfrm>
          <a:prstGeom prst="rect">
            <a:avLst/>
          </a:prstGeom>
        </p:spPr>
        <p:txBody>
          <a:bodyPr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solidFill>
                  <a:srgbClr val="D4D2D0"/>
                </a:solidFill>
                <a:latin typeface="Century Schoolbook"/>
              </a:rPr>
              <a:t>Prof. Jorgen </a:t>
            </a:r>
            <a:r>
              <a:rPr lang="en-US" err="1">
                <a:solidFill>
                  <a:srgbClr val="D4D2D0"/>
                </a:solidFill>
                <a:latin typeface="Century Schoolbook"/>
              </a:rPr>
              <a:t>D’Hondt</a:t>
            </a:r>
            <a:endParaRPr lang="en-US">
              <a:solidFill>
                <a:srgbClr val="D4D2D0"/>
              </a:solidFill>
              <a:latin typeface="Century Schoolbook"/>
            </a:endParaRPr>
          </a:p>
        </p:txBody>
      </p:sp>
      <p:sp>
        <p:nvSpPr>
          <p:cNvPr id="20" name="Rectangle 25"/>
          <p:cNvSpPr>
            <a:spLocks noGrp="1"/>
          </p:cNvSpPr>
          <p:nvPr>
            <p:ph type="ftr" sz="quarter" idx="3"/>
          </p:nvPr>
        </p:nvSpPr>
        <p:spPr>
          <a:xfrm>
            <a:off x="2995613" y="4918075"/>
            <a:ext cx="4648200" cy="185738"/>
          </a:xfrm>
          <a:prstGeom prst="rect">
            <a:avLst/>
          </a:prstGeom>
        </p:spPr>
        <p:txBody>
          <a:bodyPr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697060350"/>
      </p:ext>
    </p:extLst>
  </p:cSld>
  <p:clrMap bg1="dk1" tx1="lt1" bg2="dk2" tx2="lt2" accent1="accent1" accent2="accent2" accent3="accent3" accent4="accent4" accent5="accent5" accent6="accent6" hlink="hlink" folHlink="folHlink"/>
  <p:sldLayoutIdLst>
    <p:sldLayoutId id="2147484733" r:id="rId1"/>
    <p:sldLayoutId id="2147484734" r:id="rId2"/>
    <p:sldLayoutId id="2147484735" r:id="rId3"/>
    <p:sldLayoutId id="2147484736" r:id="rId4"/>
    <p:sldLayoutId id="2147484737" r:id="rId5"/>
    <p:sldLayoutId id="2147484738" r:id="rId6"/>
    <p:sldLayoutId id="2147484739" r:id="rId7"/>
    <p:sldLayoutId id="2147484740" r:id="rId8"/>
    <p:sldLayoutId id="2147484741" r:id="rId9"/>
    <p:sldLayoutId id="2147484742" r:id="rId10"/>
    <p:sldLayoutId id="2147484743" r:id="rId11"/>
    <p:sldLayoutId id="2147484744" r:id="rId12"/>
    <p:sldLayoutId id="2147484745" r:id="rId13"/>
    <p:sldLayoutId id="2147484746" r:id="rId14"/>
    <p:sldLayoutId id="2147484747" r:id="rId15"/>
    <p:sldLayoutId id="2147484748" r:id="rId16"/>
    <p:sldLayoutId id="2147484749" r:id="rId17"/>
    <p:sldLayoutId id="2147484750" r:id="rId18"/>
    <p:sldLayoutId id="2147484751" r:id="rId19"/>
    <p:sldLayoutId id="2147484752" r:id="rId20"/>
    <p:sldLayoutId id="2147484753" r:id="rId21"/>
    <p:sldLayoutId id="2147484754" r:id="rId22"/>
    <p:sldLayoutId id="2147484755" r:id="rId23"/>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6"/>
            <a:ext cx="8229600" cy="936625"/>
          </a:xfrm>
          <a:prstGeom prst="rect">
            <a:avLst/>
          </a:prstGeom>
        </p:spPr>
        <p:txBody>
          <a:bodyPr lIns="91438" tIns="45719" rIns="91438" bIns="45719"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8" tIns="45719" rIns="91438" bIns="45719"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1"/>
            <a:ext cx="1752600" cy="182563"/>
          </a:xfrm>
          <a:prstGeom prst="rect">
            <a:avLst/>
          </a:prstGeom>
        </p:spPr>
        <p:txBody>
          <a:bodyPr lIns="91438" tIns="45719" rIns="91438" bIns="45719" anchor="b"/>
          <a:lstStyle>
            <a:lvl1pPr fontAlgn="auto">
              <a:spcBef>
                <a:spcPts val="0"/>
              </a:spcBef>
              <a:spcAft>
                <a:spcPts val="0"/>
              </a:spcAft>
              <a:defRPr sz="1200">
                <a:solidFill>
                  <a:schemeClr val="tx2"/>
                </a:solidFill>
                <a:latin typeface="+mn-lt"/>
                <a:ea typeface="+mn-ea"/>
                <a:cs typeface="+mn-cs"/>
              </a:defRPr>
            </a:lvl1pPr>
            <a:extLst/>
          </a:lstStyle>
          <a:p>
            <a:pPr>
              <a:defRPr/>
            </a:pPr>
            <a:fld id="{598FB122-2677-3B49-8983-7B9F50F318EE}" type="datetime1">
              <a:rPr lang="en-US" smtClean="0">
                <a:solidFill>
                  <a:srgbClr val="D4D2D0"/>
                </a:solidFill>
                <a:latin typeface="Century Schoolbook"/>
              </a:rPr>
              <a:t>28/09/18</a:t>
            </a:fld>
            <a:endParaRPr lang="en-US">
              <a:solidFill>
                <a:srgbClr val="D4D2D0"/>
              </a:solidFill>
              <a:latin typeface="Century Schoolbook"/>
            </a:endParaRPr>
          </a:p>
        </p:txBody>
      </p:sp>
      <p:sp>
        <p:nvSpPr>
          <p:cNvPr id="20" name="Rectangle 25"/>
          <p:cNvSpPr>
            <a:spLocks noGrp="1"/>
          </p:cNvSpPr>
          <p:nvPr>
            <p:ph type="ftr" sz="quarter" idx="3"/>
          </p:nvPr>
        </p:nvSpPr>
        <p:spPr>
          <a:xfrm>
            <a:off x="2995613" y="4918075"/>
            <a:ext cx="4648200" cy="185738"/>
          </a:xfrm>
          <a:prstGeom prst="rect">
            <a:avLst/>
          </a:prstGeom>
        </p:spPr>
        <p:txBody>
          <a:bodyPr lIns="91438" tIns="45719" rIns="91438" bIns="45719"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438" tIns="45719" rIns="91438" bIns="45719"/>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3564263992"/>
      </p:ext>
    </p:extLst>
  </p:cSld>
  <p:clrMap bg1="dk1" tx1="lt1" bg2="dk2" tx2="lt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 id="2147484345" r:id="rId13"/>
    <p:sldLayoutId id="2147484346" r:id="rId14"/>
    <p:sldLayoutId id="2147484347" r:id="rId15"/>
    <p:sldLayoutId id="2147484348" r:id="rId16"/>
    <p:sldLayoutId id="2147484349" r:id="rId17"/>
    <p:sldLayoutId id="2147484350" r:id="rId18"/>
    <p:sldLayoutId id="2147484351" r:id="rId19"/>
    <p:sldLayoutId id="2147484352" r:id="rId20"/>
    <p:sldLayoutId id="2147484353" r:id="rId21"/>
    <p:sldLayoutId id="2147484354" r:id="rId22"/>
    <p:sldLayoutId id="2147484355" r:id="rId23"/>
  </p:sldLayoutIdLst>
  <p:transition xmlns:p14="http://schemas.microsoft.com/office/powerpoint/2010/main">
    <p:fade/>
  </p:transition>
  <p:timing>
    <p:tnLst>
      <p:par>
        <p:cTn xmlns:p14="http://schemas.microsoft.com/office/powerpoint/2010/main" id="1" dur="indefinite" restart="never" nodeType="tmRoot"/>
      </p:par>
    </p:tnLst>
  </p:timing>
  <p:hf sldNum="0"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892" indent="-342892"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31" indent="-285743"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972" indent="-228594"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160" indent="-228594"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348" indent="-228594"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537" indent="-228594" algn="l" rtl="0" eaLnBrk="1" latinLnBrk="0" hangingPunct="1">
        <a:spcBef>
          <a:spcPct val="20000"/>
        </a:spcBef>
        <a:buChar char="•"/>
        <a:defRPr sz="2000">
          <a:solidFill>
            <a:schemeClr val="tx1"/>
          </a:solidFill>
          <a:latin typeface="+mn-lt"/>
          <a:ea typeface="+mn-ea"/>
          <a:cs typeface="+mn-cs"/>
        </a:defRPr>
      </a:lvl6pPr>
      <a:lvl7pPr marL="2971726" indent="-228594" algn="l" rtl="0" eaLnBrk="1" latinLnBrk="0" hangingPunct="1">
        <a:spcBef>
          <a:spcPct val="20000"/>
        </a:spcBef>
        <a:buChar char="•"/>
        <a:defRPr sz="2000">
          <a:solidFill>
            <a:schemeClr val="tx1"/>
          </a:solidFill>
          <a:latin typeface="+mn-lt"/>
          <a:ea typeface="+mn-ea"/>
          <a:cs typeface="+mn-cs"/>
        </a:defRPr>
      </a:lvl7pPr>
      <a:lvl8pPr marL="3428915" indent="-228594" algn="l" rtl="0" eaLnBrk="1" latinLnBrk="0" hangingPunct="1">
        <a:spcBef>
          <a:spcPct val="20000"/>
        </a:spcBef>
        <a:buChar char="•"/>
        <a:defRPr sz="2000">
          <a:solidFill>
            <a:schemeClr val="tx1"/>
          </a:solidFill>
          <a:latin typeface="+mn-lt"/>
          <a:ea typeface="+mn-ea"/>
          <a:cs typeface="+mn-cs"/>
        </a:defRPr>
      </a:lvl8pPr>
      <a:lvl9pPr marL="3886103" indent="-228594"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189" algn="l" rtl="0" eaLnBrk="1" hangingPunct="1">
        <a:defRPr>
          <a:solidFill>
            <a:schemeClr val="tx1"/>
          </a:solidFill>
          <a:latin typeface="+mn-lt"/>
          <a:ea typeface="+mn-ea"/>
          <a:cs typeface="+mn-cs"/>
        </a:defRPr>
      </a:lvl2pPr>
      <a:lvl3pPr marL="914378" algn="l" rtl="0" eaLnBrk="1" hangingPunct="1">
        <a:defRPr>
          <a:solidFill>
            <a:schemeClr val="tx1"/>
          </a:solidFill>
          <a:latin typeface="+mn-lt"/>
          <a:ea typeface="+mn-ea"/>
          <a:cs typeface="+mn-cs"/>
        </a:defRPr>
      </a:lvl3pPr>
      <a:lvl4pPr marL="1371566" algn="l" rtl="0" eaLnBrk="1" hangingPunct="1">
        <a:defRPr>
          <a:solidFill>
            <a:schemeClr val="tx1"/>
          </a:solidFill>
          <a:latin typeface="+mn-lt"/>
          <a:ea typeface="+mn-ea"/>
          <a:cs typeface="+mn-cs"/>
        </a:defRPr>
      </a:lvl4pPr>
      <a:lvl5pPr marL="1828754" algn="l" rtl="0" eaLnBrk="1" hangingPunct="1">
        <a:defRPr>
          <a:solidFill>
            <a:schemeClr val="tx1"/>
          </a:solidFill>
          <a:latin typeface="+mn-lt"/>
          <a:ea typeface="+mn-ea"/>
          <a:cs typeface="+mn-cs"/>
        </a:defRPr>
      </a:lvl5pPr>
      <a:lvl6pPr marL="2285943" algn="l" rtl="0" eaLnBrk="1" hangingPunct="1">
        <a:defRPr>
          <a:solidFill>
            <a:schemeClr val="tx1"/>
          </a:solidFill>
          <a:latin typeface="+mn-lt"/>
          <a:ea typeface="+mn-ea"/>
          <a:cs typeface="+mn-cs"/>
        </a:defRPr>
      </a:lvl6pPr>
      <a:lvl7pPr marL="2743132" algn="l" rtl="0" eaLnBrk="1" hangingPunct="1">
        <a:defRPr>
          <a:solidFill>
            <a:schemeClr val="tx1"/>
          </a:solidFill>
          <a:latin typeface="+mn-lt"/>
          <a:ea typeface="+mn-ea"/>
          <a:cs typeface="+mn-cs"/>
        </a:defRPr>
      </a:lvl7pPr>
      <a:lvl8pPr marL="3200320" algn="l" rtl="0" eaLnBrk="1" hangingPunct="1">
        <a:defRPr>
          <a:solidFill>
            <a:schemeClr val="tx1"/>
          </a:solidFill>
          <a:latin typeface="+mn-lt"/>
          <a:ea typeface="+mn-ea"/>
          <a:cs typeface="+mn-cs"/>
        </a:defRPr>
      </a:lvl8pPr>
      <a:lvl9pPr marL="3657509" algn="l" rtl="0" eaLnBrk="1" hangingPunct="1">
        <a:defRPr>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6"/>
            <a:ext cx="8229600" cy="936625"/>
          </a:xfrm>
          <a:prstGeom prst="rect">
            <a:avLst/>
          </a:prstGeom>
        </p:spPr>
        <p:txBody>
          <a:bodyPr lIns="91438" tIns="45719" rIns="91438" bIns="45719"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8" tIns="45719" rIns="91438" bIns="45719"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1"/>
            <a:ext cx="1752600" cy="182563"/>
          </a:xfrm>
          <a:prstGeom prst="rect">
            <a:avLst/>
          </a:prstGeom>
        </p:spPr>
        <p:txBody>
          <a:bodyPr lIns="91438" tIns="45719" rIns="91438" bIns="45719" anchor="b"/>
          <a:lstStyle>
            <a:lvl1pPr fontAlgn="auto">
              <a:spcBef>
                <a:spcPts val="0"/>
              </a:spcBef>
              <a:spcAft>
                <a:spcPts val="0"/>
              </a:spcAft>
              <a:defRPr sz="1200">
                <a:solidFill>
                  <a:schemeClr val="tx2"/>
                </a:solidFill>
                <a:latin typeface="+mn-lt"/>
                <a:ea typeface="+mn-ea"/>
                <a:cs typeface="+mn-cs"/>
              </a:defRPr>
            </a:lvl1pPr>
            <a:extLst/>
          </a:lstStyle>
          <a:p>
            <a:pPr>
              <a:defRPr/>
            </a:pPr>
            <a:fld id="{0C825E7E-AA2F-C34C-99BB-86EDF007F59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20" name="Rectangle 25"/>
          <p:cNvSpPr>
            <a:spLocks noGrp="1"/>
          </p:cNvSpPr>
          <p:nvPr>
            <p:ph type="ftr" sz="quarter" idx="3"/>
          </p:nvPr>
        </p:nvSpPr>
        <p:spPr>
          <a:xfrm>
            <a:off x="2995613" y="4918075"/>
            <a:ext cx="4648200" cy="185738"/>
          </a:xfrm>
          <a:prstGeom prst="rect">
            <a:avLst/>
          </a:prstGeom>
        </p:spPr>
        <p:txBody>
          <a:bodyPr lIns="91438" tIns="45719" rIns="91438" bIns="45719"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438" tIns="45719" rIns="91438" bIns="45719"/>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34340209"/>
      </p:ext>
    </p:extLst>
  </p:cSld>
  <p:clrMap bg1="dk1" tx1="lt1" bg2="dk2" tx2="lt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 id="2147484368" r:id="rId12"/>
    <p:sldLayoutId id="2147484369" r:id="rId13"/>
    <p:sldLayoutId id="2147484370" r:id="rId14"/>
    <p:sldLayoutId id="2147484371" r:id="rId15"/>
    <p:sldLayoutId id="2147484372" r:id="rId16"/>
    <p:sldLayoutId id="2147484373" r:id="rId17"/>
    <p:sldLayoutId id="2147484374" r:id="rId18"/>
    <p:sldLayoutId id="2147484375" r:id="rId19"/>
    <p:sldLayoutId id="2147484376" r:id="rId20"/>
    <p:sldLayoutId id="2147484377" r:id="rId21"/>
    <p:sldLayoutId id="2147484378" r:id="rId22"/>
    <p:sldLayoutId id="2147484379" r:id="rId23"/>
  </p:sldLayoutIdLst>
  <p:transition xmlns:p14="http://schemas.microsoft.com/office/powerpoint/2010/main">
    <p:fade/>
  </p:transition>
  <p:timing>
    <p:tnLst>
      <p:par>
        <p:cTn xmlns:p14="http://schemas.microsoft.com/office/powerpoint/2010/main" id="1" dur="indefinite" restart="never" nodeType="tmRoot"/>
      </p:par>
    </p:tnLst>
  </p:timing>
  <p:hf sldNum="0"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892" indent="-342892"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31" indent="-285743"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972" indent="-228594"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160" indent="-228594"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348" indent="-228594"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537" indent="-228594" algn="l" rtl="0" eaLnBrk="1" latinLnBrk="0" hangingPunct="1">
        <a:spcBef>
          <a:spcPct val="20000"/>
        </a:spcBef>
        <a:buChar char="•"/>
        <a:defRPr sz="2000">
          <a:solidFill>
            <a:schemeClr val="tx1"/>
          </a:solidFill>
          <a:latin typeface="+mn-lt"/>
          <a:ea typeface="+mn-ea"/>
          <a:cs typeface="+mn-cs"/>
        </a:defRPr>
      </a:lvl6pPr>
      <a:lvl7pPr marL="2971726" indent="-228594" algn="l" rtl="0" eaLnBrk="1" latinLnBrk="0" hangingPunct="1">
        <a:spcBef>
          <a:spcPct val="20000"/>
        </a:spcBef>
        <a:buChar char="•"/>
        <a:defRPr sz="2000">
          <a:solidFill>
            <a:schemeClr val="tx1"/>
          </a:solidFill>
          <a:latin typeface="+mn-lt"/>
          <a:ea typeface="+mn-ea"/>
          <a:cs typeface="+mn-cs"/>
        </a:defRPr>
      </a:lvl7pPr>
      <a:lvl8pPr marL="3428915" indent="-228594" algn="l" rtl="0" eaLnBrk="1" latinLnBrk="0" hangingPunct="1">
        <a:spcBef>
          <a:spcPct val="20000"/>
        </a:spcBef>
        <a:buChar char="•"/>
        <a:defRPr sz="2000">
          <a:solidFill>
            <a:schemeClr val="tx1"/>
          </a:solidFill>
          <a:latin typeface="+mn-lt"/>
          <a:ea typeface="+mn-ea"/>
          <a:cs typeface="+mn-cs"/>
        </a:defRPr>
      </a:lvl8pPr>
      <a:lvl9pPr marL="3886103" indent="-228594"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189" algn="l" rtl="0" eaLnBrk="1" hangingPunct="1">
        <a:defRPr>
          <a:solidFill>
            <a:schemeClr val="tx1"/>
          </a:solidFill>
          <a:latin typeface="+mn-lt"/>
          <a:ea typeface="+mn-ea"/>
          <a:cs typeface="+mn-cs"/>
        </a:defRPr>
      </a:lvl2pPr>
      <a:lvl3pPr marL="914378" algn="l" rtl="0" eaLnBrk="1" hangingPunct="1">
        <a:defRPr>
          <a:solidFill>
            <a:schemeClr val="tx1"/>
          </a:solidFill>
          <a:latin typeface="+mn-lt"/>
          <a:ea typeface="+mn-ea"/>
          <a:cs typeface="+mn-cs"/>
        </a:defRPr>
      </a:lvl3pPr>
      <a:lvl4pPr marL="1371566" algn="l" rtl="0" eaLnBrk="1" hangingPunct="1">
        <a:defRPr>
          <a:solidFill>
            <a:schemeClr val="tx1"/>
          </a:solidFill>
          <a:latin typeface="+mn-lt"/>
          <a:ea typeface="+mn-ea"/>
          <a:cs typeface="+mn-cs"/>
        </a:defRPr>
      </a:lvl4pPr>
      <a:lvl5pPr marL="1828754" algn="l" rtl="0" eaLnBrk="1" hangingPunct="1">
        <a:defRPr>
          <a:solidFill>
            <a:schemeClr val="tx1"/>
          </a:solidFill>
          <a:latin typeface="+mn-lt"/>
          <a:ea typeface="+mn-ea"/>
          <a:cs typeface="+mn-cs"/>
        </a:defRPr>
      </a:lvl5pPr>
      <a:lvl6pPr marL="2285943" algn="l" rtl="0" eaLnBrk="1" hangingPunct="1">
        <a:defRPr>
          <a:solidFill>
            <a:schemeClr val="tx1"/>
          </a:solidFill>
          <a:latin typeface="+mn-lt"/>
          <a:ea typeface="+mn-ea"/>
          <a:cs typeface="+mn-cs"/>
        </a:defRPr>
      </a:lvl6pPr>
      <a:lvl7pPr marL="2743132" algn="l" rtl="0" eaLnBrk="1" hangingPunct="1">
        <a:defRPr>
          <a:solidFill>
            <a:schemeClr val="tx1"/>
          </a:solidFill>
          <a:latin typeface="+mn-lt"/>
          <a:ea typeface="+mn-ea"/>
          <a:cs typeface="+mn-cs"/>
        </a:defRPr>
      </a:lvl7pPr>
      <a:lvl8pPr marL="3200320" algn="l" rtl="0" eaLnBrk="1" hangingPunct="1">
        <a:defRPr>
          <a:solidFill>
            <a:schemeClr val="tx1"/>
          </a:solidFill>
          <a:latin typeface="+mn-lt"/>
          <a:ea typeface="+mn-ea"/>
          <a:cs typeface="+mn-cs"/>
        </a:defRPr>
      </a:lvl8pPr>
      <a:lvl9pPr marL="3657509" algn="l" rtl="0" eaLnBrk="1" hangingPunct="1">
        <a:defRPr>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5"/>
            <a:ext cx="8229600" cy="936625"/>
          </a:xfrm>
          <a:prstGeom prst="rect">
            <a:avLst/>
          </a:prstGeom>
        </p:spPr>
        <p:txBody>
          <a:bodyPr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0"/>
            <a:ext cx="1752600" cy="182563"/>
          </a:xfrm>
          <a:prstGeom prst="rect">
            <a:avLst/>
          </a:prstGeom>
        </p:spPr>
        <p:txBody>
          <a:bodyPr anchor="b"/>
          <a:lstStyle>
            <a:lvl1pPr fontAlgn="auto">
              <a:spcBef>
                <a:spcPts val="0"/>
              </a:spcBef>
              <a:spcAft>
                <a:spcPts val="0"/>
              </a:spcAft>
              <a:defRPr sz="1200">
                <a:solidFill>
                  <a:schemeClr val="tx2"/>
                </a:solidFill>
                <a:latin typeface="+mn-lt"/>
                <a:ea typeface="+mn-ea"/>
                <a:cs typeface="+mn-cs"/>
              </a:defRPr>
            </a:lvl1pPr>
            <a:extLst/>
          </a:lstStyle>
          <a:p>
            <a:pPr>
              <a:defRPr/>
            </a:pPr>
            <a:fld id="{FD23832A-9258-6C46-93AE-528F2BDC7E3E}" type="datetime1">
              <a:rPr lang="en-US" smtClean="0">
                <a:solidFill>
                  <a:srgbClr val="D4D2D0"/>
                </a:solidFill>
                <a:latin typeface="Century Schoolbook"/>
              </a:rPr>
              <a:t>28/09/18</a:t>
            </a:fld>
            <a:endParaRPr lang="en-US">
              <a:solidFill>
                <a:srgbClr val="D4D2D0"/>
              </a:solidFill>
              <a:latin typeface="Century Schoolbook"/>
            </a:endParaRPr>
          </a:p>
        </p:txBody>
      </p:sp>
      <p:sp>
        <p:nvSpPr>
          <p:cNvPr id="20" name="Rectangle 25"/>
          <p:cNvSpPr>
            <a:spLocks noGrp="1"/>
          </p:cNvSpPr>
          <p:nvPr>
            <p:ph type="ftr" sz="quarter" idx="3"/>
          </p:nvPr>
        </p:nvSpPr>
        <p:spPr>
          <a:xfrm>
            <a:off x="2995613" y="4918075"/>
            <a:ext cx="4648200" cy="185738"/>
          </a:xfrm>
          <a:prstGeom prst="rect">
            <a:avLst/>
          </a:prstGeom>
        </p:spPr>
        <p:txBody>
          <a:bodyPr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324460717"/>
      </p:ext>
    </p:extLst>
  </p:cSld>
  <p:clrMap bg1="dk1" tx1="lt1" bg2="dk2" tx2="lt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 id="2147484392" r:id="rId12"/>
    <p:sldLayoutId id="2147484393" r:id="rId13"/>
    <p:sldLayoutId id="2147484394" r:id="rId14"/>
    <p:sldLayoutId id="2147484395" r:id="rId15"/>
    <p:sldLayoutId id="2147484396" r:id="rId16"/>
    <p:sldLayoutId id="2147484397" r:id="rId17"/>
    <p:sldLayoutId id="2147484398" r:id="rId18"/>
    <p:sldLayoutId id="2147484399" r:id="rId19"/>
    <p:sldLayoutId id="2147484400" r:id="rId20"/>
    <p:sldLayoutId id="2147484401" r:id="rId21"/>
    <p:sldLayoutId id="2147484402" r:id="rId22"/>
  </p:sldLayoutIdLst>
  <p:transition xmlns:p14="http://schemas.microsoft.com/office/powerpoint/2010/main">
    <p:fade/>
  </p:transition>
  <p:timing>
    <p:tnLst>
      <p:par>
        <p:cTn xmlns:p14="http://schemas.microsoft.com/office/powerpoint/2010/main" id="1" dur="indefinite" restart="never" nodeType="tmRoot"/>
      </p:par>
    </p:tnLst>
  </p:timing>
  <p:hf sldNum="0"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5"/>
            <a:ext cx="8229600" cy="936625"/>
          </a:xfrm>
          <a:prstGeom prst="rect">
            <a:avLst/>
          </a:prstGeom>
        </p:spPr>
        <p:txBody>
          <a:bodyPr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0"/>
            <a:ext cx="1752600" cy="182563"/>
          </a:xfrm>
          <a:prstGeom prst="rect">
            <a:avLst/>
          </a:prstGeom>
        </p:spPr>
        <p:txBody>
          <a:bodyPr anchor="b"/>
          <a:lstStyle>
            <a:lvl1pPr fontAlgn="auto">
              <a:spcBef>
                <a:spcPts val="0"/>
              </a:spcBef>
              <a:spcAft>
                <a:spcPts val="0"/>
              </a:spcAft>
              <a:defRPr sz="1200">
                <a:solidFill>
                  <a:schemeClr val="tx2"/>
                </a:solidFill>
                <a:latin typeface="+mn-lt"/>
                <a:ea typeface="+mn-ea"/>
                <a:cs typeface="+mn-cs"/>
              </a:defRPr>
            </a:lvl1pPr>
            <a:extLst/>
          </a:lstStyle>
          <a:p>
            <a:pPr>
              <a:defRPr/>
            </a:pPr>
            <a:fld id="{FA9E6E98-81CE-D344-9C9B-B4CA3FF9A7D7}" type="datetime1">
              <a:rPr lang="en-US" smtClean="0">
                <a:solidFill>
                  <a:srgbClr val="D4D2D0"/>
                </a:solidFill>
                <a:latin typeface="Century Schoolbook"/>
              </a:rPr>
              <a:t>28/09/18</a:t>
            </a:fld>
            <a:endParaRPr lang="en-US">
              <a:solidFill>
                <a:srgbClr val="D4D2D0"/>
              </a:solidFill>
              <a:latin typeface="Century Schoolbook"/>
            </a:endParaRPr>
          </a:p>
        </p:txBody>
      </p:sp>
      <p:sp>
        <p:nvSpPr>
          <p:cNvPr id="20" name="Rectangle 25"/>
          <p:cNvSpPr>
            <a:spLocks noGrp="1"/>
          </p:cNvSpPr>
          <p:nvPr>
            <p:ph type="ftr" sz="quarter" idx="3"/>
          </p:nvPr>
        </p:nvSpPr>
        <p:spPr>
          <a:xfrm>
            <a:off x="2995613" y="4918075"/>
            <a:ext cx="4648200" cy="185738"/>
          </a:xfrm>
          <a:prstGeom prst="rect">
            <a:avLst/>
          </a:prstGeom>
        </p:spPr>
        <p:txBody>
          <a:bodyPr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3042975948"/>
      </p:ext>
    </p:extLst>
  </p:cSld>
  <p:clrMap bg1="dk1" tx1="lt1" bg2="dk2" tx2="lt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 id="2147484415" r:id="rId12"/>
    <p:sldLayoutId id="2147484416" r:id="rId13"/>
    <p:sldLayoutId id="2147484417" r:id="rId14"/>
    <p:sldLayoutId id="2147484418" r:id="rId15"/>
    <p:sldLayoutId id="2147484419" r:id="rId16"/>
    <p:sldLayoutId id="2147484420" r:id="rId17"/>
    <p:sldLayoutId id="2147484421" r:id="rId18"/>
    <p:sldLayoutId id="2147484422" r:id="rId19"/>
    <p:sldLayoutId id="2147484423" r:id="rId20"/>
    <p:sldLayoutId id="2147484424" r:id="rId21"/>
    <p:sldLayoutId id="2147484425" r:id="rId22"/>
    <p:sldLayoutId id="2147484426" r:id="rId23"/>
  </p:sldLayoutIdLst>
  <p:transition xmlns:p14="http://schemas.microsoft.com/office/powerpoint/2010/main">
    <p:fade/>
  </p:transition>
  <p:timing>
    <p:tnLst>
      <p:par>
        <p:cTn xmlns:p14="http://schemas.microsoft.com/office/powerpoint/2010/main" id="1" dur="indefinite" restart="never" nodeType="tmRoot"/>
      </p:par>
    </p:tnLst>
  </p:timing>
  <p:hf sldNum="0"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6"/>
            <a:ext cx="8229600" cy="936625"/>
          </a:xfrm>
          <a:prstGeom prst="rect">
            <a:avLst/>
          </a:prstGeom>
        </p:spPr>
        <p:txBody>
          <a:bodyPr lIns="91438" tIns="45719" rIns="91438" bIns="45719"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8" tIns="45719" rIns="91438" bIns="45719"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1"/>
            <a:ext cx="1752600" cy="182563"/>
          </a:xfrm>
          <a:prstGeom prst="rect">
            <a:avLst/>
          </a:prstGeom>
        </p:spPr>
        <p:txBody>
          <a:bodyPr lIns="91438" tIns="45719" rIns="91438" bIns="45719" anchor="b"/>
          <a:lstStyle>
            <a:lvl1pPr fontAlgn="auto">
              <a:spcBef>
                <a:spcPts val="0"/>
              </a:spcBef>
              <a:spcAft>
                <a:spcPts val="0"/>
              </a:spcAft>
              <a:defRPr sz="1200">
                <a:solidFill>
                  <a:schemeClr val="tx2"/>
                </a:solidFill>
                <a:latin typeface="+mn-lt"/>
                <a:ea typeface="+mn-ea"/>
                <a:cs typeface="+mn-cs"/>
              </a:defRPr>
            </a:lvl1pPr>
            <a:extLst/>
          </a:lstStyle>
          <a:p>
            <a:pPr>
              <a:defRPr/>
            </a:pPr>
            <a:fld id="{525A5EEB-2053-A541-A8D7-97FDA751093E}" type="datetime1">
              <a:rPr lang="en-US" smtClean="0">
                <a:solidFill>
                  <a:srgbClr val="D4D2D0"/>
                </a:solidFill>
                <a:latin typeface="Century Schoolbook"/>
              </a:rPr>
              <a:t>28/09/18</a:t>
            </a:fld>
            <a:endParaRPr lang="en-US">
              <a:solidFill>
                <a:srgbClr val="D4D2D0"/>
              </a:solidFill>
              <a:latin typeface="Century Schoolbook"/>
            </a:endParaRPr>
          </a:p>
        </p:txBody>
      </p:sp>
      <p:sp>
        <p:nvSpPr>
          <p:cNvPr id="20" name="Rectangle 25"/>
          <p:cNvSpPr>
            <a:spLocks noGrp="1"/>
          </p:cNvSpPr>
          <p:nvPr>
            <p:ph type="ftr" sz="quarter" idx="3"/>
          </p:nvPr>
        </p:nvSpPr>
        <p:spPr>
          <a:xfrm>
            <a:off x="2995613" y="4918075"/>
            <a:ext cx="4648200" cy="185738"/>
          </a:xfrm>
          <a:prstGeom prst="rect">
            <a:avLst/>
          </a:prstGeom>
        </p:spPr>
        <p:txBody>
          <a:bodyPr lIns="91438" tIns="45719" rIns="91438" bIns="45719"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438" tIns="45719" rIns="91438" bIns="45719"/>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3486456948"/>
      </p:ext>
    </p:extLst>
  </p:cSld>
  <p:clrMap bg1="dk1" tx1="lt1" bg2="dk2" tx2="lt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 id="2147484439" r:id="rId12"/>
    <p:sldLayoutId id="2147484440" r:id="rId13"/>
    <p:sldLayoutId id="2147484441" r:id="rId14"/>
    <p:sldLayoutId id="2147484442" r:id="rId15"/>
    <p:sldLayoutId id="2147484443" r:id="rId16"/>
    <p:sldLayoutId id="2147484444" r:id="rId17"/>
    <p:sldLayoutId id="2147484445" r:id="rId18"/>
    <p:sldLayoutId id="2147484446" r:id="rId19"/>
    <p:sldLayoutId id="2147484447" r:id="rId20"/>
    <p:sldLayoutId id="2147484448" r:id="rId21"/>
    <p:sldLayoutId id="2147484449" r:id="rId22"/>
  </p:sldLayoutIdLst>
  <p:transition xmlns:p14="http://schemas.microsoft.com/office/powerpoint/2010/main">
    <p:fade/>
  </p:transition>
  <p:timing>
    <p:tnLst>
      <p:par>
        <p:cTn xmlns:p14="http://schemas.microsoft.com/office/powerpoint/2010/main" id="1" dur="indefinite" restart="never" nodeType="tmRoot"/>
      </p:par>
    </p:tnLst>
  </p:timing>
  <p:hf sldNum="0"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892" indent="-342892"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31" indent="-285743"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972" indent="-228594"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160" indent="-228594"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348" indent="-228594"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537" indent="-228594" algn="l" rtl="0" eaLnBrk="1" latinLnBrk="0" hangingPunct="1">
        <a:spcBef>
          <a:spcPct val="20000"/>
        </a:spcBef>
        <a:buChar char="•"/>
        <a:defRPr sz="2000">
          <a:solidFill>
            <a:schemeClr val="tx1"/>
          </a:solidFill>
          <a:latin typeface="+mn-lt"/>
          <a:ea typeface="+mn-ea"/>
          <a:cs typeface="+mn-cs"/>
        </a:defRPr>
      </a:lvl6pPr>
      <a:lvl7pPr marL="2971726" indent="-228594" algn="l" rtl="0" eaLnBrk="1" latinLnBrk="0" hangingPunct="1">
        <a:spcBef>
          <a:spcPct val="20000"/>
        </a:spcBef>
        <a:buChar char="•"/>
        <a:defRPr sz="2000">
          <a:solidFill>
            <a:schemeClr val="tx1"/>
          </a:solidFill>
          <a:latin typeface="+mn-lt"/>
          <a:ea typeface="+mn-ea"/>
          <a:cs typeface="+mn-cs"/>
        </a:defRPr>
      </a:lvl7pPr>
      <a:lvl8pPr marL="3428915" indent="-228594" algn="l" rtl="0" eaLnBrk="1" latinLnBrk="0" hangingPunct="1">
        <a:spcBef>
          <a:spcPct val="20000"/>
        </a:spcBef>
        <a:buChar char="•"/>
        <a:defRPr sz="2000">
          <a:solidFill>
            <a:schemeClr val="tx1"/>
          </a:solidFill>
          <a:latin typeface="+mn-lt"/>
          <a:ea typeface="+mn-ea"/>
          <a:cs typeface="+mn-cs"/>
        </a:defRPr>
      </a:lvl8pPr>
      <a:lvl9pPr marL="3886103" indent="-228594"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189" algn="l" rtl="0" eaLnBrk="1" hangingPunct="1">
        <a:defRPr>
          <a:solidFill>
            <a:schemeClr val="tx1"/>
          </a:solidFill>
          <a:latin typeface="+mn-lt"/>
          <a:ea typeface="+mn-ea"/>
          <a:cs typeface="+mn-cs"/>
        </a:defRPr>
      </a:lvl2pPr>
      <a:lvl3pPr marL="914378" algn="l" rtl="0" eaLnBrk="1" hangingPunct="1">
        <a:defRPr>
          <a:solidFill>
            <a:schemeClr val="tx1"/>
          </a:solidFill>
          <a:latin typeface="+mn-lt"/>
          <a:ea typeface="+mn-ea"/>
          <a:cs typeface="+mn-cs"/>
        </a:defRPr>
      </a:lvl3pPr>
      <a:lvl4pPr marL="1371566" algn="l" rtl="0" eaLnBrk="1" hangingPunct="1">
        <a:defRPr>
          <a:solidFill>
            <a:schemeClr val="tx1"/>
          </a:solidFill>
          <a:latin typeface="+mn-lt"/>
          <a:ea typeface="+mn-ea"/>
          <a:cs typeface="+mn-cs"/>
        </a:defRPr>
      </a:lvl4pPr>
      <a:lvl5pPr marL="1828754" algn="l" rtl="0" eaLnBrk="1" hangingPunct="1">
        <a:defRPr>
          <a:solidFill>
            <a:schemeClr val="tx1"/>
          </a:solidFill>
          <a:latin typeface="+mn-lt"/>
          <a:ea typeface="+mn-ea"/>
          <a:cs typeface="+mn-cs"/>
        </a:defRPr>
      </a:lvl5pPr>
      <a:lvl6pPr marL="2285943" algn="l" rtl="0" eaLnBrk="1" hangingPunct="1">
        <a:defRPr>
          <a:solidFill>
            <a:schemeClr val="tx1"/>
          </a:solidFill>
          <a:latin typeface="+mn-lt"/>
          <a:ea typeface="+mn-ea"/>
          <a:cs typeface="+mn-cs"/>
        </a:defRPr>
      </a:lvl6pPr>
      <a:lvl7pPr marL="2743132" algn="l" rtl="0" eaLnBrk="1" hangingPunct="1">
        <a:defRPr>
          <a:solidFill>
            <a:schemeClr val="tx1"/>
          </a:solidFill>
          <a:latin typeface="+mn-lt"/>
          <a:ea typeface="+mn-ea"/>
          <a:cs typeface="+mn-cs"/>
        </a:defRPr>
      </a:lvl7pPr>
      <a:lvl8pPr marL="3200320" algn="l" rtl="0" eaLnBrk="1" hangingPunct="1">
        <a:defRPr>
          <a:solidFill>
            <a:schemeClr val="tx1"/>
          </a:solidFill>
          <a:latin typeface="+mn-lt"/>
          <a:ea typeface="+mn-ea"/>
          <a:cs typeface="+mn-cs"/>
        </a:defRPr>
      </a:lvl8pPr>
      <a:lvl9pPr marL="3657509" algn="l" rtl="0" eaLnBrk="1" hangingPunct="1">
        <a:defRPr>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6"/>
            <a:ext cx="8229600" cy="936625"/>
          </a:xfrm>
          <a:prstGeom prst="rect">
            <a:avLst/>
          </a:prstGeom>
        </p:spPr>
        <p:txBody>
          <a:bodyPr lIns="91438" tIns="45719" rIns="91438" bIns="45719"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8" tIns="45719" rIns="91438" bIns="45719"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1"/>
            <a:ext cx="1752600" cy="182563"/>
          </a:xfrm>
          <a:prstGeom prst="rect">
            <a:avLst/>
          </a:prstGeom>
        </p:spPr>
        <p:txBody>
          <a:bodyPr lIns="91438" tIns="45719" rIns="91438" bIns="45719" anchor="b"/>
          <a:lstStyle>
            <a:lvl1pPr fontAlgn="auto">
              <a:spcBef>
                <a:spcPts val="0"/>
              </a:spcBef>
              <a:spcAft>
                <a:spcPts val="0"/>
              </a:spcAft>
              <a:defRPr sz="1200">
                <a:solidFill>
                  <a:schemeClr val="tx2"/>
                </a:solidFill>
                <a:latin typeface="+mn-lt"/>
                <a:ea typeface="+mn-ea"/>
                <a:cs typeface="+mn-cs"/>
              </a:defRPr>
            </a:lvl1pPr>
            <a:extLst/>
          </a:lstStyle>
          <a:p>
            <a:pPr>
              <a:defRPr/>
            </a:pPr>
            <a:fld id="{D38C574E-C5AD-BF42-A591-805A1F59E77E}" type="datetime1">
              <a:rPr lang="en-US" smtClean="0">
                <a:solidFill>
                  <a:srgbClr val="D4D2D0"/>
                </a:solidFill>
                <a:latin typeface="Century Schoolbook"/>
              </a:rPr>
              <a:t>28/09/18</a:t>
            </a:fld>
            <a:endParaRPr lang="en-US">
              <a:solidFill>
                <a:srgbClr val="D4D2D0"/>
              </a:solidFill>
              <a:latin typeface="Century Schoolbook"/>
            </a:endParaRPr>
          </a:p>
        </p:txBody>
      </p:sp>
      <p:sp>
        <p:nvSpPr>
          <p:cNvPr id="20" name="Rectangle 25"/>
          <p:cNvSpPr>
            <a:spLocks noGrp="1"/>
          </p:cNvSpPr>
          <p:nvPr>
            <p:ph type="ftr" sz="quarter" idx="3"/>
          </p:nvPr>
        </p:nvSpPr>
        <p:spPr>
          <a:xfrm>
            <a:off x="2995613" y="4918075"/>
            <a:ext cx="4648200" cy="185738"/>
          </a:xfrm>
          <a:prstGeom prst="rect">
            <a:avLst/>
          </a:prstGeom>
        </p:spPr>
        <p:txBody>
          <a:bodyPr lIns="91438" tIns="45719" rIns="91438" bIns="45719"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438" tIns="45719" rIns="91438" bIns="45719"/>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3605446759"/>
      </p:ext>
    </p:extLst>
  </p:cSld>
  <p:clrMap bg1="dk1" tx1="lt1" bg2="dk2" tx2="lt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 id="2147484462" r:id="rId12"/>
    <p:sldLayoutId id="2147484463" r:id="rId13"/>
    <p:sldLayoutId id="2147484464" r:id="rId14"/>
    <p:sldLayoutId id="2147484465" r:id="rId15"/>
    <p:sldLayoutId id="2147484466" r:id="rId16"/>
    <p:sldLayoutId id="2147484467" r:id="rId17"/>
    <p:sldLayoutId id="2147484468" r:id="rId18"/>
    <p:sldLayoutId id="2147484469" r:id="rId19"/>
    <p:sldLayoutId id="2147484470" r:id="rId20"/>
    <p:sldLayoutId id="2147484471" r:id="rId21"/>
    <p:sldLayoutId id="2147484472" r:id="rId22"/>
  </p:sldLayoutIdLst>
  <p:transition xmlns:p14="http://schemas.microsoft.com/office/powerpoint/2010/main">
    <p:fade/>
  </p:transition>
  <p:timing>
    <p:tnLst>
      <p:par>
        <p:cTn xmlns:p14="http://schemas.microsoft.com/office/powerpoint/2010/main" id="1" dur="indefinite" restart="never" nodeType="tmRoot"/>
      </p:par>
    </p:tnLst>
  </p:timing>
  <p:hf sldNum="0"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892" indent="-342892"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31" indent="-285743"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972" indent="-228594"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160" indent="-228594"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348" indent="-228594"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537" indent="-228594" algn="l" rtl="0" eaLnBrk="1" latinLnBrk="0" hangingPunct="1">
        <a:spcBef>
          <a:spcPct val="20000"/>
        </a:spcBef>
        <a:buChar char="•"/>
        <a:defRPr sz="2000">
          <a:solidFill>
            <a:schemeClr val="tx1"/>
          </a:solidFill>
          <a:latin typeface="+mn-lt"/>
          <a:ea typeface="+mn-ea"/>
          <a:cs typeface="+mn-cs"/>
        </a:defRPr>
      </a:lvl6pPr>
      <a:lvl7pPr marL="2971726" indent="-228594" algn="l" rtl="0" eaLnBrk="1" latinLnBrk="0" hangingPunct="1">
        <a:spcBef>
          <a:spcPct val="20000"/>
        </a:spcBef>
        <a:buChar char="•"/>
        <a:defRPr sz="2000">
          <a:solidFill>
            <a:schemeClr val="tx1"/>
          </a:solidFill>
          <a:latin typeface="+mn-lt"/>
          <a:ea typeface="+mn-ea"/>
          <a:cs typeface="+mn-cs"/>
        </a:defRPr>
      </a:lvl7pPr>
      <a:lvl8pPr marL="3428915" indent="-228594" algn="l" rtl="0" eaLnBrk="1" latinLnBrk="0" hangingPunct="1">
        <a:spcBef>
          <a:spcPct val="20000"/>
        </a:spcBef>
        <a:buChar char="•"/>
        <a:defRPr sz="2000">
          <a:solidFill>
            <a:schemeClr val="tx1"/>
          </a:solidFill>
          <a:latin typeface="+mn-lt"/>
          <a:ea typeface="+mn-ea"/>
          <a:cs typeface="+mn-cs"/>
        </a:defRPr>
      </a:lvl8pPr>
      <a:lvl9pPr marL="3886103" indent="-228594"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189" algn="l" rtl="0" eaLnBrk="1" hangingPunct="1">
        <a:defRPr>
          <a:solidFill>
            <a:schemeClr val="tx1"/>
          </a:solidFill>
          <a:latin typeface="+mn-lt"/>
          <a:ea typeface="+mn-ea"/>
          <a:cs typeface="+mn-cs"/>
        </a:defRPr>
      </a:lvl2pPr>
      <a:lvl3pPr marL="914378" algn="l" rtl="0" eaLnBrk="1" hangingPunct="1">
        <a:defRPr>
          <a:solidFill>
            <a:schemeClr val="tx1"/>
          </a:solidFill>
          <a:latin typeface="+mn-lt"/>
          <a:ea typeface="+mn-ea"/>
          <a:cs typeface="+mn-cs"/>
        </a:defRPr>
      </a:lvl3pPr>
      <a:lvl4pPr marL="1371566" algn="l" rtl="0" eaLnBrk="1" hangingPunct="1">
        <a:defRPr>
          <a:solidFill>
            <a:schemeClr val="tx1"/>
          </a:solidFill>
          <a:latin typeface="+mn-lt"/>
          <a:ea typeface="+mn-ea"/>
          <a:cs typeface="+mn-cs"/>
        </a:defRPr>
      </a:lvl4pPr>
      <a:lvl5pPr marL="1828754" algn="l" rtl="0" eaLnBrk="1" hangingPunct="1">
        <a:defRPr>
          <a:solidFill>
            <a:schemeClr val="tx1"/>
          </a:solidFill>
          <a:latin typeface="+mn-lt"/>
          <a:ea typeface="+mn-ea"/>
          <a:cs typeface="+mn-cs"/>
        </a:defRPr>
      </a:lvl5pPr>
      <a:lvl6pPr marL="2285943" algn="l" rtl="0" eaLnBrk="1" hangingPunct="1">
        <a:defRPr>
          <a:solidFill>
            <a:schemeClr val="tx1"/>
          </a:solidFill>
          <a:latin typeface="+mn-lt"/>
          <a:ea typeface="+mn-ea"/>
          <a:cs typeface="+mn-cs"/>
        </a:defRPr>
      </a:lvl6pPr>
      <a:lvl7pPr marL="2743132" algn="l" rtl="0" eaLnBrk="1" hangingPunct="1">
        <a:defRPr>
          <a:solidFill>
            <a:schemeClr val="tx1"/>
          </a:solidFill>
          <a:latin typeface="+mn-lt"/>
          <a:ea typeface="+mn-ea"/>
          <a:cs typeface="+mn-cs"/>
        </a:defRPr>
      </a:lvl7pPr>
      <a:lvl8pPr marL="3200320" algn="l" rtl="0" eaLnBrk="1" hangingPunct="1">
        <a:defRPr>
          <a:solidFill>
            <a:schemeClr val="tx1"/>
          </a:solidFill>
          <a:latin typeface="+mn-lt"/>
          <a:ea typeface="+mn-ea"/>
          <a:cs typeface="+mn-cs"/>
        </a:defRPr>
      </a:lvl8pPr>
      <a:lvl9pPr marL="3657509" algn="l" rtl="0" eaLnBrk="1" hangingPunct="1">
        <a:defRPr>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6"/>
            <a:ext cx="8229600" cy="936625"/>
          </a:xfrm>
          <a:prstGeom prst="rect">
            <a:avLst/>
          </a:prstGeom>
        </p:spPr>
        <p:txBody>
          <a:bodyPr lIns="91438" tIns="45719" rIns="91438" bIns="45719"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8" tIns="45719" rIns="91438" bIns="45719"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1"/>
            <a:ext cx="1752600" cy="182563"/>
          </a:xfrm>
          <a:prstGeom prst="rect">
            <a:avLst/>
          </a:prstGeom>
        </p:spPr>
        <p:txBody>
          <a:bodyPr lIns="91438" tIns="45719" rIns="91438" bIns="45719" anchor="b"/>
          <a:lstStyle>
            <a:lvl1pPr fontAlgn="auto">
              <a:spcBef>
                <a:spcPts val="0"/>
              </a:spcBef>
              <a:spcAft>
                <a:spcPts val="0"/>
              </a:spcAft>
              <a:defRPr sz="1200">
                <a:solidFill>
                  <a:schemeClr val="tx2"/>
                </a:solidFill>
                <a:latin typeface="+mn-lt"/>
                <a:ea typeface="+mn-ea"/>
                <a:cs typeface="+mn-cs"/>
              </a:defRPr>
            </a:lvl1pPr>
            <a:extLst/>
          </a:lstStyle>
          <a:p>
            <a:pPr>
              <a:defRPr/>
            </a:pPr>
            <a:fld id="{7776C4D9-8BAB-A84B-8610-3F3CA1BD933B}" type="datetime1">
              <a:rPr lang="en-US" smtClean="0">
                <a:solidFill>
                  <a:srgbClr val="D4D2D0"/>
                </a:solidFill>
                <a:latin typeface="Century Schoolbook"/>
              </a:rPr>
              <a:t>28/09/18</a:t>
            </a:fld>
            <a:endParaRPr lang="en-US">
              <a:solidFill>
                <a:srgbClr val="D4D2D0"/>
              </a:solidFill>
              <a:latin typeface="Century Schoolbook"/>
            </a:endParaRPr>
          </a:p>
        </p:txBody>
      </p:sp>
      <p:sp>
        <p:nvSpPr>
          <p:cNvPr id="20" name="Rectangle 25"/>
          <p:cNvSpPr>
            <a:spLocks noGrp="1"/>
          </p:cNvSpPr>
          <p:nvPr>
            <p:ph type="ftr" sz="quarter" idx="3"/>
          </p:nvPr>
        </p:nvSpPr>
        <p:spPr>
          <a:xfrm>
            <a:off x="2995613" y="4918075"/>
            <a:ext cx="4648200" cy="185738"/>
          </a:xfrm>
          <a:prstGeom prst="rect">
            <a:avLst/>
          </a:prstGeom>
        </p:spPr>
        <p:txBody>
          <a:bodyPr lIns="91438" tIns="45719" rIns="91438" bIns="45719"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438" tIns="45719" rIns="91438" bIns="45719"/>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3311555421"/>
      </p:ext>
    </p:extLst>
  </p:cSld>
  <p:clrMap bg1="dk1" tx1="lt1" bg2="dk2" tx2="lt2" accent1="accent1" accent2="accent2" accent3="accent3" accent4="accent4" accent5="accent5" accent6="accent6" hlink="hlink" folHlink="folHlink"/>
  <p:sldLayoutIdLst>
    <p:sldLayoutId id="2147484474" r:id="rId1"/>
    <p:sldLayoutId id="2147484475" r:id="rId2"/>
    <p:sldLayoutId id="2147484476" r:id="rId3"/>
    <p:sldLayoutId id="2147484477" r:id="rId4"/>
    <p:sldLayoutId id="2147484478" r:id="rId5"/>
    <p:sldLayoutId id="2147484479" r:id="rId6"/>
    <p:sldLayoutId id="2147484480" r:id="rId7"/>
    <p:sldLayoutId id="2147484481" r:id="rId8"/>
    <p:sldLayoutId id="2147484482" r:id="rId9"/>
    <p:sldLayoutId id="2147484483" r:id="rId10"/>
    <p:sldLayoutId id="2147484484" r:id="rId11"/>
    <p:sldLayoutId id="2147484485" r:id="rId12"/>
    <p:sldLayoutId id="2147484486" r:id="rId13"/>
    <p:sldLayoutId id="2147484487" r:id="rId14"/>
    <p:sldLayoutId id="2147484488" r:id="rId15"/>
    <p:sldLayoutId id="2147484489" r:id="rId16"/>
    <p:sldLayoutId id="2147484490" r:id="rId17"/>
    <p:sldLayoutId id="2147484491" r:id="rId18"/>
    <p:sldLayoutId id="2147484492" r:id="rId19"/>
    <p:sldLayoutId id="2147484493" r:id="rId20"/>
    <p:sldLayoutId id="2147484494" r:id="rId21"/>
    <p:sldLayoutId id="2147484495" r:id="rId22"/>
  </p:sldLayoutIdLst>
  <p:transition xmlns:p14="http://schemas.microsoft.com/office/powerpoint/2010/main">
    <p:fade/>
  </p:transition>
  <p:timing>
    <p:tnLst>
      <p:par>
        <p:cTn xmlns:p14="http://schemas.microsoft.com/office/powerpoint/2010/main" id="1" dur="indefinite" restart="never" nodeType="tmRoot"/>
      </p:par>
    </p:tnLst>
  </p:timing>
  <p:hf sldNum="0"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892" indent="-342892"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31" indent="-285743"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972" indent="-228594"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160" indent="-228594"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348" indent="-228594"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537" indent="-228594" algn="l" rtl="0" eaLnBrk="1" latinLnBrk="0" hangingPunct="1">
        <a:spcBef>
          <a:spcPct val="20000"/>
        </a:spcBef>
        <a:buChar char="•"/>
        <a:defRPr sz="2000">
          <a:solidFill>
            <a:schemeClr val="tx1"/>
          </a:solidFill>
          <a:latin typeface="+mn-lt"/>
          <a:ea typeface="+mn-ea"/>
          <a:cs typeface="+mn-cs"/>
        </a:defRPr>
      </a:lvl6pPr>
      <a:lvl7pPr marL="2971726" indent="-228594" algn="l" rtl="0" eaLnBrk="1" latinLnBrk="0" hangingPunct="1">
        <a:spcBef>
          <a:spcPct val="20000"/>
        </a:spcBef>
        <a:buChar char="•"/>
        <a:defRPr sz="2000">
          <a:solidFill>
            <a:schemeClr val="tx1"/>
          </a:solidFill>
          <a:latin typeface="+mn-lt"/>
          <a:ea typeface="+mn-ea"/>
          <a:cs typeface="+mn-cs"/>
        </a:defRPr>
      </a:lvl7pPr>
      <a:lvl8pPr marL="3428915" indent="-228594" algn="l" rtl="0" eaLnBrk="1" latinLnBrk="0" hangingPunct="1">
        <a:spcBef>
          <a:spcPct val="20000"/>
        </a:spcBef>
        <a:buChar char="•"/>
        <a:defRPr sz="2000">
          <a:solidFill>
            <a:schemeClr val="tx1"/>
          </a:solidFill>
          <a:latin typeface="+mn-lt"/>
          <a:ea typeface="+mn-ea"/>
          <a:cs typeface="+mn-cs"/>
        </a:defRPr>
      </a:lvl8pPr>
      <a:lvl9pPr marL="3886103" indent="-228594"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189" algn="l" rtl="0" eaLnBrk="1" hangingPunct="1">
        <a:defRPr>
          <a:solidFill>
            <a:schemeClr val="tx1"/>
          </a:solidFill>
          <a:latin typeface="+mn-lt"/>
          <a:ea typeface="+mn-ea"/>
          <a:cs typeface="+mn-cs"/>
        </a:defRPr>
      </a:lvl2pPr>
      <a:lvl3pPr marL="914378" algn="l" rtl="0" eaLnBrk="1" hangingPunct="1">
        <a:defRPr>
          <a:solidFill>
            <a:schemeClr val="tx1"/>
          </a:solidFill>
          <a:latin typeface="+mn-lt"/>
          <a:ea typeface="+mn-ea"/>
          <a:cs typeface="+mn-cs"/>
        </a:defRPr>
      </a:lvl3pPr>
      <a:lvl4pPr marL="1371566" algn="l" rtl="0" eaLnBrk="1" hangingPunct="1">
        <a:defRPr>
          <a:solidFill>
            <a:schemeClr val="tx1"/>
          </a:solidFill>
          <a:latin typeface="+mn-lt"/>
          <a:ea typeface="+mn-ea"/>
          <a:cs typeface="+mn-cs"/>
        </a:defRPr>
      </a:lvl4pPr>
      <a:lvl5pPr marL="1828754" algn="l" rtl="0" eaLnBrk="1" hangingPunct="1">
        <a:defRPr>
          <a:solidFill>
            <a:schemeClr val="tx1"/>
          </a:solidFill>
          <a:latin typeface="+mn-lt"/>
          <a:ea typeface="+mn-ea"/>
          <a:cs typeface="+mn-cs"/>
        </a:defRPr>
      </a:lvl5pPr>
      <a:lvl6pPr marL="2285943" algn="l" rtl="0" eaLnBrk="1" hangingPunct="1">
        <a:defRPr>
          <a:solidFill>
            <a:schemeClr val="tx1"/>
          </a:solidFill>
          <a:latin typeface="+mn-lt"/>
          <a:ea typeface="+mn-ea"/>
          <a:cs typeface="+mn-cs"/>
        </a:defRPr>
      </a:lvl6pPr>
      <a:lvl7pPr marL="2743132" algn="l" rtl="0" eaLnBrk="1" hangingPunct="1">
        <a:defRPr>
          <a:solidFill>
            <a:schemeClr val="tx1"/>
          </a:solidFill>
          <a:latin typeface="+mn-lt"/>
          <a:ea typeface="+mn-ea"/>
          <a:cs typeface="+mn-cs"/>
        </a:defRPr>
      </a:lvl7pPr>
      <a:lvl8pPr marL="3200320" algn="l" rtl="0" eaLnBrk="1" hangingPunct="1">
        <a:defRPr>
          <a:solidFill>
            <a:schemeClr val="tx1"/>
          </a:solidFill>
          <a:latin typeface="+mn-lt"/>
          <a:ea typeface="+mn-ea"/>
          <a:cs typeface="+mn-cs"/>
        </a:defRPr>
      </a:lvl8pPr>
      <a:lvl9pPr marL="3657509" algn="l" rtl="0" eaLnBrk="1" hangingPunct="1">
        <a:defRPr>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6"/>
            <a:ext cx="8229600" cy="936625"/>
          </a:xfrm>
          <a:prstGeom prst="rect">
            <a:avLst/>
          </a:prstGeom>
        </p:spPr>
        <p:txBody>
          <a:bodyPr lIns="91438" tIns="45719" rIns="91438" bIns="45719"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8" tIns="45719" rIns="91438" bIns="45719"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1"/>
            <a:ext cx="1752600" cy="182563"/>
          </a:xfrm>
          <a:prstGeom prst="rect">
            <a:avLst/>
          </a:prstGeom>
        </p:spPr>
        <p:txBody>
          <a:bodyPr lIns="91438" tIns="45719" rIns="91438" bIns="45719" anchor="b"/>
          <a:lstStyle>
            <a:lvl1pPr fontAlgn="auto">
              <a:spcBef>
                <a:spcPts val="0"/>
              </a:spcBef>
              <a:spcAft>
                <a:spcPts val="0"/>
              </a:spcAft>
              <a:defRPr sz="1200">
                <a:solidFill>
                  <a:schemeClr val="tx2"/>
                </a:solidFill>
                <a:latin typeface="+mn-lt"/>
                <a:ea typeface="+mn-ea"/>
                <a:cs typeface="+mn-cs"/>
              </a:defRPr>
            </a:lvl1pPr>
            <a:extLst/>
          </a:lstStyle>
          <a:p>
            <a:pPr>
              <a:defRPr/>
            </a:pPr>
            <a:fld id="{415855BA-1685-A041-9DD4-B1940721AE0F}" type="datetime1">
              <a:rPr lang="en-US" smtClean="0">
                <a:solidFill>
                  <a:srgbClr val="D4D2D0"/>
                </a:solidFill>
                <a:latin typeface="Century Schoolbook"/>
              </a:rPr>
              <a:t>28/09/18</a:t>
            </a:fld>
            <a:endParaRPr lang="en-US">
              <a:solidFill>
                <a:srgbClr val="D4D2D0"/>
              </a:solidFill>
              <a:latin typeface="Century Schoolbook"/>
            </a:endParaRPr>
          </a:p>
        </p:txBody>
      </p:sp>
      <p:sp>
        <p:nvSpPr>
          <p:cNvPr id="20" name="Rectangle 25"/>
          <p:cNvSpPr>
            <a:spLocks noGrp="1"/>
          </p:cNvSpPr>
          <p:nvPr>
            <p:ph type="ftr" sz="quarter" idx="3"/>
          </p:nvPr>
        </p:nvSpPr>
        <p:spPr>
          <a:xfrm>
            <a:off x="2995613" y="4918075"/>
            <a:ext cx="4648200" cy="185738"/>
          </a:xfrm>
          <a:prstGeom prst="rect">
            <a:avLst/>
          </a:prstGeom>
        </p:spPr>
        <p:txBody>
          <a:bodyPr lIns="91438" tIns="45719" rIns="91438" bIns="45719"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438" tIns="45719" rIns="91438" bIns="45719"/>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542972005"/>
      </p:ext>
    </p:extLst>
  </p:cSld>
  <p:clrMap bg1="dk1" tx1="lt1" bg2="dk2" tx2="lt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 id="2147484508" r:id="rId12"/>
    <p:sldLayoutId id="2147484509" r:id="rId13"/>
    <p:sldLayoutId id="2147484510" r:id="rId14"/>
    <p:sldLayoutId id="2147484511" r:id="rId15"/>
    <p:sldLayoutId id="2147484512" r:id="rId16"/>
    <p:sldLayoutId id="2147484513" r:id="rId17"/>
    <p:sldLayoutId id="2147484514" r:id="rId18"/>
    <p:sldLayoutId id="2147484515" r:id="rId19"/>
    <p:sldLayoutId id="2147484516" r:id="rId20"/>
    <p:sldLayoutId id="2147484517" r:id="rId21"/>
    <p:sldLayoutId id="2147484518" r:id="rId22"/>
  </p:sldLayoutIdLst>
  <p:transition xmlns:p14="http://schemas.microsoft.com/office/powerpoint/2010/main">
    <p:fade/>
  </p:transition>
  <p:timing>
    <p:tnLst>
      <p:par>
        <p:cTn xmlns:p14="http://schemas.microsoft.com/office/powerpoint/2010/main" id="1" dur="indefinite" restart="never" nodeType="tmRoot"/>
      </p:par>
    </p:tnLst>
  </p:timing>
  <p:hf sldNum="0"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892" indent="-342892"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31" indent="-285743"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972" indent="-228594"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160" indent="-228594"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348" indent="-228594"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537" indent="-228594" algn="l" rtl="0" eaLnBrk="1" latinLnBrk="0" hangingPunct="1">
        <a:spcBef>
          <a:spcPct val="20000"/>
        </a:spcBef>
        <a:buChar char="•"/>
        <a:defRPr sz="2000">
          <a:solidFill>
            <a:schemeClr val="tx1"/>
          </a:solidFill>
          <a:latin typeface="+mn-lt"/>
          <a:ea typeface="+mn-ea"/>
          <a:cs typeface="+mn-cs"/>
        </a:defRPr>
      </a:lvl6pPr>
      <a:lvl7pPr marL="2971726" indent="-228594" algn="l" rtl="0" eaLnBrk="1" latinLnBrk="0" hangingPunct="1">
        <a:spcBef>
          <a:spcPct val="20000"/>
        </a:spcBef>
        <a:buChar char="•"/>
        <a:defRPr sz="2000">
          <a:solidFill>
            <a:schemeClr val="tx1"/>
          </a:solidFill>
          <a:latin typeface="+mn-lt"/>
          <a:ea typeface="+mn-ea"/>
          <a:cs typeface="+mn-cs"/>
        </a:defRPr>
      </a:lvl7pPr>
      <a:lvl8pPr marL="3428915" indent="-228594" algn="l" rtl="0" eaLnBrk="1" latinLnBrk="0" hangingPunct="1">
        <a:spcBef>
          <a:spcPct val="20000"/>
        </a:spcBef>
        <a:buChar char="•"/>
        <a:defRPr sz="2000">
          <a:solidFill>
            <a:schemeClr val="tx1"/>
          </a:solidFill>
          <a:latin typeface="+mn-lt"/>
          <a:ea typeface="+mn-ea"/>
          <a:cs typeface="+mn-cs"/>
        </a:defRPr>
      </a:lvl8pPr>
      <a:lvl9pPr marL="3886103" indent="-228594"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189" algn="l" rtl="0" eaLnBrk="1" hangingPunct="1">
        <a:defRPr>
          <a:solidFill>
            <a:schemeClr val="tx1"/>
          </a:solidFill>
          <a:latin typeface="+mn-lt"/>
          <a:ea typeface="+mn-ea"/>
          <a:cs typeface="+mn-cs"/>
        </a:defRPr>
      </a:lvl2pPr>
      <a:lvl3pPr marL="914378" algn="l" rtl="0" eaLnBrk="1" hangingPunct="1">
        <a:defRPr>
          <a:solidFill>
            <a:schemeClr val="tx1"/>
          </a:solidFill>
          <a:latin typeface="+mn-lt"/>
          <a:ea typeface="+mn-ea"/>
          <a:cs typeface="+mn-cs"/>
        </a:defRPr>
      </a:lvl3pPr>
      <a:lvl4pPr marL="1371566" algn="l" rtl="0" eaLnBrk="1" hangingPunct="1">
        <a:defRPr>
          <a:solidFill>
            <a:schemeClr val="tx1"/>
          </a:solidFill>
          <a:latin typeface="+mn-lt"/>
          <a:ea typeface="+mn-ea"/>
          <a:cs typeface="+mn-cs"/>
        </a:defRPr>
      </a:lvl4pPr>
      <a:lvl5pPr marL="1828754" algn="l" rtl="0" eaLnBrk="1" hangingPunct="1">
        <a:defRPr>
          <a:solidFill>
            <a:schemeClr val="tx1"/>
          </a:solidFill>
          <a:latin typeface="+mn-lt"/>
          <a:ea typeface="+mn-ea"/>
          <a:cs typeface="+mn-cs"/>
        </a:defRPr>
      </a:lvl5pPr>
      <a:lvl6pPr marL="2285943" algn="l" rtl="0" eaLnBrk="1" hangingPunct="1">
        <a:defRPr>
          <a:solidFill>
            <a:schemeClr val="tx1"/>
          </a:solidFill>
          <a:latin typeface="+mn-lt"/>
          <a:ea typeface="+mn-ea"/>
          <a:cs typeface="+mn-cs"/>
        </a:defRPr>
      </a:lvl6pPr>
      <a:lvl7pPr marL="2743132" algn="l" rtl="0" eaLnBrk="1" hangingPunct="1">
        <a:defRPr>
          <a:solidFill>
            <a:schemeClr val="tx1"/>
          </a:solidFill>
          <a:latin typeface="+mn-lt"/>
          <a:ea typeface="+mn-ea"/>
          <a:cs typeface="+mn-cs"/>
        </a:defRPr>
      </a:lvl7pPr>
      <a:lvl8pPr marL="3200320" algn="l" rtl="0" eaLnBrk="1" hangingPunct="1">
        <a:defRPr>
          <a:solidFill>
            <a:schemeClr val="tx1"/>
          </a:solidFill>
          <a:latin typeface="+mn-lt"/>
          <a:ea typeface="+mn-ea"/>
          <a:cs typeface="+mn-cs"/>
        </a:defRPr>
      </a:lvl8pPr>
      <a:lvl9pPr marL="3657509" algn="l" rtl="0" eaLnBrk="1" hangingPunct="1">
        <a:defRPr>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113.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5.xml"/><Relationship Id="rId2" Type="http://schemas.openxmlformats.org/officeDocument/2006/relationships/image" Target="../media/image35.png"/><Relationship Id="rId3"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37.png"/></Relationships>
</file>

<file path=ppt/slides/_rels/slide16.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image" Target="../media/image48.png"/><Relationship Id="rId1" Type="http://schemas.openxmlformats.org/officeDocument/2006/relationships/slideLayout" Target="../slideLayouts/slideLayout408.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50.png"/><Relationship Id="rId3" Type="http://schemas.openxmlformats.org/officeDocument/2006/relationships/image" Target="../media/image51.png"/></Relationships>
</file>

<file path=ppt/slides/_rels/slide2.xml.rels><?xml version="1.0" encoding="UTF-8" standalone="yes"?>
<Relationships xmlns="http://schemas.openxmlformats.org/package/2006/relationships"><Relationship Id="rId9" Type="http://schemas.openxmlformats.org/officeDocument/2006/relationships/image" Target="../media/image9.jpeg"/><Relationship Id="rId20" Type="http://schemas.openxmlformats.org/officeDocument/2006/relationships/image" Target="../media/image20.jpeg"/><Relationship Id="rId21" Type="http://schemas.openxmlformats.org/officeDocument/2006/relationships/image" Target="../media/image21.jpeg"/><Relationship Id="rId22" Type="http://schemas.openxmlformats.org/officeDocument/2006/relationships/image" Target="../media/image22.jpeg"/><Relationship Id="rId23" Type="http://schemas.openxmlformats.org/officeDocument/2006/relationships/image" Target="../media/image23.jpeg"/><Relationship Id="rId24" Type="http://schemas.openxmlformats.org/officeDocument/2006/relationships/image" Target="../media/image24.jpeg"/><Relationship Id="rId25" Type="http://schemas.openxmlformats.org/officeDocument/2006/relationships/image" Target="../media/image25.jpeg"/><Relationship Id="rId26" Type="http://schemas.openxmlformats.org/officeDocument/2006/relationships/image" Target="../media/image26.jpeg"/><Relationship Id="rId10" Type="http://schemas.openxmlformats.org/officeDocument/2006/relationships/image" Target="../media/image10.jpeg"/><Relationship Id="rId11" Type="http://schemas.openxmlformats.org/officeDocument/2006/relationships/image" Target="../media/image11.jpeg"/><Relationship Id="rId12" Type="http://schemas.openxmlformats.org/officeDocument/2006/relationships/image" Target="../media/image12.jpeg"/><Relationship Id="rId13" Type="http://schemas.openxmlformats.org/officeDocument/2006/relationships/image" Target="../media/image13.jpeg"/><Relationship Id="rId14" Type="http://schemas.openxmlformats.org/officeDocument/2006/relationships/image" Target="../media/image14.jpeg"/><Relationship Id="rId15" Type="http://schemas.openxmlformats.org/officeDocument/2006/relationships/image" Target="../media/image15.jpeg"/><Relationship Id="rId16" Type="http://schemas.openxmlformats.org/officeDocument/2006/relationships/image" Target="../media/image16.jpeg"/><Relationship Id="rId17" Type="http://schemas.openxmlformats.org/officeDocument/2006/relationships/image" Target="../media/image17.jpeg"/><Relationship Id="rId18" Type="http://schemas.openxmlformats.org/officeDocument/2006/relationships/image" Target="../media/image18.jpeg"/><Relationship Id="rId19" Type="http://schemas.openxmlformats.org/officeDocument/2006/relationships/image" Target="../media/image19.jpeg"/><Relationship Id="rId1" Type="http://schemas.openxmlformats.org/officeDocument/2006/relationships/slideLayout" Target="../slideLayouts/slideLayout362.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2.xml"/><Relationship Id="rId3"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13.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113.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113.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113.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4169"/>
      </p:ext>
    </p:extLst>
  </p:cSld>
  <p:clrMapOvr>
    <a:masterClrMapping/>
  </p:clrMapOvr>
  <p:transition xmlns:p14="http://schemas.microsoft.com/office/powerpoint/2010/mai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CustomShape 10"/>
          <p:cNvSpPr/>
          <p:nvPr/>
        </p:nvSpPr>
        <p:spPr>
          <a:xfrm>
            <a:off x="7085832" y="1833853"/>
            <a:ext cx="1368360" cy="1367640"/>
          </a:xfrm>
          <a:prstGeom prst="ellipse">
            <a:avLst/>
          </a:prstGeom>
          <a:solidFill>
            <a:srgbClr val="DDDDDD"/>
          </a:solidFill>
          <a:ln>
            <a:noFill/>
          </a:ln>
        </p:spPr>
      </p:sp>
      <p:sp>
        <p:nvSpPr>
          <p:cNvPr id="18" name="CustomShape 11"/>
          <p:cNvSpPr/>
          <p:nvPr/>
        </p:nvSpPr>
        <p:spPr>
          <a:xfrm>
            <a:off x="7268352" y="2158573"/>
            <a:ext cx="410400" cy="416880"/>
          </a:xfrm>
          <a:prstGeom prst="ellipse">
            <a:avLst/>
          </a:prstGeom>
          <a:solidFill>
            <a:srgbClr val="3399FF"/>
          </a:solidFill>
          <a:ln>
            <a:noFill/>
          </a:ln>
        </p:spPr>
        <p:txBody>
          <a:bodyPr wrap="none" lIns="90000" tIns="45000" rIns="90000" bIns="45000" anchor="ctr"/>
          <a:lstStyle/>
          <a:p>
            <a:pPr algn="ctr"/>
            <a:r>
              <a:rPr lang="en-GB" sz="900">
                <a:solidFill>
                  <a:prstClr val="white"/>
                </a:solidFill>
                <a:latin typeface="Arial"/>
              </a:rPr>
              <a:t>up</a:t>
            </a:r>
            <a:endParaRPr>
              <a:solidFill>
                <a:prstClr val="white"/>
              </a:solidFill>
            </a:endParaRPr>
          </a:p>
          <a:p>
            <a:pPr algn="ctr"/>
            <a:r>
              <a:rPr lang="en-GB" sz="900">
                <a:solidFill>
                  <a:prstClr val="white"/>
                </a:solidFill>
                <a:latin typeface="Arial"/>
              </a:rPr>
              <a:t>quark</a:t>
            </a:r>
            <a:endParaRPr>
              <a:solidFill>
                <a:prstClr val="white"/>
              </a:solidFill>
            </a:endParaRPr>
          </a:p>
        </p:txBody>
      </p:sp>
      <p:sp>
        <p:nvSpPr>
          <p:cNvPr id="19" name="CustomShape 12"/>
          <p:cNvSpPr/>
          <p:nvPr/>
        </p:nvSpPr>
        <p:spPr>
          <a:xfrm>
            <a:off x="7610712" y="2598853"/>
            <a:ext cx="410400" cy="417240"/>
          </a:xfrm>
          <a:prstGeom prst="ellipse">
            <a:avLst/>
          </a:prstGeom>
          <a:solidFill>
            <a:srgbClr val="3399FF"/>
          </a:solidFill>
          <a:ln>
            <a:noFill/>
          </a:ln>
        </p:spPr>
        <p:txBody>
          <a:bodyPr wrap="none" lIns="90000" tIns="45000" rIns="90000" bIns="45000" anchor="ctr"/>
          <a:lstStyle/>
          <a:p>
            <a:pPr algn="ctr"/>
            <a:r>
              <a:rPr lang="en-GB" sz="900">
                <a:solidFill>
                  <a:prstClr val="white"/>
                </a:solidFill>
                <a:latin typeface="Arial"/>
              </a:rPr>
              <a:t>up </a:t>
            </a:r>
            <a:endParaRPr>
              <a:solidFill>
                <a:prstClr val="white"/>
              </a:solidFill>
            </a:endParaRPr>
          </a:p>
          <a:p>
            <a:pPr algn="ctr"/>
            <a:r>
              <a:rPr lang="en-GB" sz="900">
                <a:solidFill>
                  <a:prstClr val="white"/>
                </a:solidFill>
                <a:latin typeface="Arial"/>
              </a:rPr>
              <a:t>quark</a:t>
            </a:r>
            <a:endParaRPr>
              <a:solidFill>
                <a:prstClr val="white"/>
              </a:solidFill>
            </a:endParaRPr>
          </a:p>
        </p:txBody>
      </p:sp>
      <p:sp>
        <p:nvSpPr>
          <p:cNvPr id="20" name="CustomShape 13"/>
          <p:cNvSpPr/>
          <p:nvPr/>
        </p:nvSpPr>
        <p:spPr>
          <a:xfrm>
            <a:off x="7815912" y="2112133"/>
            <a:ext cx="410400" cy="417240"/>
          </a:xfrm>
          <a:prstGeom prst="ellipse">
            <a:avLst/>
          </a:prstGeom>
          <a:solidFill>
            <a:srgbClr val="FF3333"/>
          </a:solidFill>
          <a:ln>
            <a:noFill/>
          </a:ln>
        </p:spPr>
        <p:txBody>
          <a:bodyPr wrap="none" lIns="90000" tIns="45000" rIns="90000" bIns="45000" anchor="ctr"/>
          <a:lstStyle/>
          <a:p>
            <a:pPr algn="ctr"/>
            <a:r>
              <a:rPr lang="en-GB" sz="900">
                <a:solidFill>
                  <a:prstClr val="white"/>
                </a:solidFill>
                <a:latin typeface="Arial"/>
              </a:rPr>
              <a:t>down</a:t>
            </a:r>
            <a:endParaRPr>
              <a:solidFill>
                <a:prstClr val="white"/>
              </a:solidFill>
            </a:endParaRPr>
          </a:p>
          <a:p>
            <a:pPr algn="ctr"/>
            <a:r>
              <a:rPr lang="en-GB" sz="900">
                <a:solidFill>
                  <a:prstClr val="white"/>
                </a:solidFill>
                <a:latin typeface="Arial"/>
              </a:rPr>
              <a:t>quark</a:t>
            </a:r>
            <a:endParaRPr>
              <a:solidFill>
                <a:prstClr val="white"/>
              </a:solidFill>
            </a:endParaRPr>
          </a:p>
        </p:txBody>
      </p:sp>
      <p:sp>
        <p:nvSpPr>
          <p:cNvPr id="23" name="CustomShape 14"/>
          <p:cNvSpPr/>
          <p:nvPr/>
        </p:nvSpPr>
        <p:spPr>
          <a:xfrm>
            <a:off x="7524475" y="1902537"/>
            <a:ext cx="543960" cy="332280"/>
          </a:xfrm>
          <a:prstGeom prst="rect">
            <a:avLst/>
          </a:prstGeom>
          <a:noFill/>
          <a:ln>
            <a:noFill/>
          </a:ln>
        </p:spPr>
        <p:txBody>
          <a:bodyPr lIns="90000" tIns="45000" rIns="90000" bIns="45000"/>
          <a:lstStyle/>
          <a:p>
            <a:r>
              <a:rPr lang="en-GB" sz="900" dirty="0">
                <a:solidFill>
                  <a:srgbClr val="000000"/>
                </a:solidFill>
                <a:latin typeface="Arial"/>
              </a:rPr>
              <a:t>proton</a:t>
            </a:r>
            <a:endParaRPr dirty="0">
              <a:solidFill>
                <a:prstClr val="white"/>
              </a:solidFill>
            </a:endParaRPr>
          </a:p>
        </p:txBody>
      </p:sp>
      <p:sp>
        <p:nvSpPr>
          <p:cNvPr id="24" name="CustomShape 1"/>
          <p:cNvSpPr/>
          <p:nvPr/>
        </p:nvSpPr>
        <p:spPr>
          <a:xfrm>
            <a:off x="2045160" y="339160"/>
            <a:ext cx="4208040" cy="394200"/>
          </a:xfrm>
          <a:prstGeom prst="rect">
            <a:avLst/>
          </a:prstGeom>
          <a:noFill/>
          <a:ln>
            <a:noFill/>
          </a:ln>
        </p:spPr>
        <p:txBody>
          <a:bodyPr wrap="none" lIns="90000" tIns="45000" rIns="90000" bIns="45000"/>
          <a:lstStyle/>
          <a:p>
            <a:r>
              <a:rPr lang="en-GB" sz="2000">
                <a:solidFill>
                  <a:srgbClr val="FFFFFF"/>
                </a:solidFill>
                <a:latin typeface="Century Schoolbook"/>
                <a:ea typeface="ＭＳ Ｐゴシック"/>
              </a:rPr>
              <a:t>~ </a:t>
            </a:r>
            <a:r>
              <a:rPr lang="en-GB" sz="2000">
                <a:solidFill>
                  <a:srgbClr val="FF0000"/>
                </a:solidFill>
                <a:latin typeface="Century Schoolbook"/>
                <a:ea typeface="ＭＳ Ｐゴシック"/>
              </a:rPr>
              <a:t>0,000</a:t>
            </a:r>
            <a:r>
              <a:rPr lang="en-GB" sz="2000">
                <a:solidFill>
                  <a:srgbClr val="FFFFFF"/>
                </a:solidFill>
                <a:latin typeface="Century Schoolbook"/>
                <a:ea typeface="ＭＳ Ｐゴシック"/>
              </a:rPr>
              <a:t>00000000000000001 meter</a:t>
            </a:r>
            <a:endParaRPr>
              <a:solidFill>
                <a:prstClr val="white"/>
              </a:solidFill>
            </a:endParaRPr>
          </a:p>
        </p:txBody>
      </p:sp>
      <p:sp>
        <p:nvSpPr>
          <p:cNvPr id="26" name="CustomShape 3"/>
          <p:cNvSpPr/>
          <p:nvPr/>
        </p:nvSpPr>
        <p:spPr>
          <a:xfrm flipH="1" flipV="1">
            <a:off x="5256000" y="670360"/>
            <a:ext cx="3384000" cy="1008000"/>
          </a:xfrm>
          <a:prstGeom prst="straightConnector1">
            <a:avLst/>
          </a:prstGeom>
          <a:noFill/>
          <a:ln w="25560">
            <a:solidFill>
              <a:srgbClr val="6EA0B0"/>
            </a:solidFill>
            <a:round/>
            <a:tailEnd type="arrow" w="med" len="med"/>
          </a:ln>
        </p:spPr>
      </p:sp>
      <p:sp>
        <p:nvSpPr>
          <p:cNvPr id="28" name="CustomShape 5"/>
          <p:cNvSpPr/>
          <p:nvPr/>
        </p:nvSpPr>
        <p:spPr>
          <a:xfrm flipH="1" flipV="1">
            <a:off x="3957120" y="670360"/>
            <a:ext cx="792360" cy="1008000"/>
          </a:xfrm>
          <a:prstGeom prst="straightConnector1">
            <a:avLst/>
          </a:prstGeom>
          <a:noFill/>
          <a:ln w="25560">
            <a:solidFill>
              <a:srgbClr val="6EA0B0"/>
            </a:solidFill>
            <a:round/>
            <a:tailEnd type="arrow" w="med" len="med"/>
          </a:ln>
        </p:spPr>
      </p:sp>
      <p:sp>
        <p:nvSpPr>
          <p:cNvPr id="30" name="CustomShape 7"/>
          <p:cNvSpPr/>
          <p:nvPr/>
        </p:nvSpPr>
        <p:spPr>
          <a:xfrm flipV="1">
            <a:off x="1944000" y="670000"/>
            <a:ext cx="1248840" cy="1008000"/>
          </a:xfrm>
          <a:prstGeom prst="straightConnector1">
            <a:avLst/>
          </a:prstGeom>
          <a:noFill/>
          <a:ln w="25560">
            <a:solidFill>
              <a:srgbClr val="6EA0B0"/>
            </a:solidFill>
            <a:round/>
            <a:tailEnd type="arrow" w="med" len="med"/>
          </a:ln>
        </p:spPr>
      </p:sp>
      <p:sp>
        <p:nvSpPr>
          <p:cNvPr id="32" name="CustomShape 16"/>
          <p:cNvSpPr/>
          <p:nvPr/>
        </p:nvSpPr>
        <p:spPr>
          <a:xfrm flipH="1" flipV="1">
            <a:off x="4680000" y="663880"/>
            <a:ext cx="1944000" cy="1008000"/>
          </a:xfrm>
          <a:prstGeom prst="straightConnector1">
            <a:avLst/>
          </a:prstGeom>
          <a:noFill/>
          <a:ln w="25560">
            <a:solidFill>
              <a:srgbClr val="6EA0B0"/>
            </a:solidFill>
            <a:round/>
            <a:tailEnd type="arrow" w="med" len="med"/>
          </a:ln>
        </p:spPr>
      </p:sp>
      <p:pic>
        <p:nvPicPr>
          <p:cNvPr id="33" name="Picture 32"/>
          <p:cNvPicPr/>
          <p:nvPr/>
        </p:nvPicPr>
        <p:blipFill>
          <a:blip r:embed="rId3"/>
          <a:stretch>
            <a:fillRect/>
          </a:stretch>
        </p:blipFill>
        <p:spPr>
          <a:xfrm>
            <a:off x="766800" y="2254360"/>
            <a:ext cx="3152520" cy="1865160"/>
          </a:xfrm>
          <a:prstGeom prst="rect">
            <a:avLst/>
          </a:prstGeom>
          <a:ln>
            <a:noFill/>
          </a:ln>
        </p:spPr>
      </p:pic>
      <p:pic>
        <p:nvPicPr>
          <p:cNvPr id="34" name="Picture 33"/>
          <p:cNvPicPr/>
          <p:nvPr/>
        </p:nvPicPr>
        <p:blipFill>
          <a:blip r:embed="rId4"/>
          <a:stretch>
            <a:fillRect/>
          </a:stretch>
        </p:blipFill>
        <p:spPr>
          <a:xfrm>
            <a:off x="84960" y="3340566"/>
            <a:ext cx="1499040" cy="1700640"/>
          </a:xfrm>
          <a:prstGeom prst="rect">
            <a:avLst/>
          </a:prstGeom>
          <a:ln w="57150" cmpd="sng">
            <a:solidFill>
              <a:srgbClr val="FF0000"/>
            </a:solidFill>
          </a:ln>
        </p:spPr>
      </p:pic>
      <p:pic>
        <p:nvPicPr>
          <p:cNvPr id="35" name="Picture 34"/>
          <p:cNvPicPr/>
          <p:nvPr/>
        </p:nvPicPr>
        <p:blipFill>
          <a:blip r:embed="rId5"/>
          <a:stretch>
            <a:fillRect/>
          </a:stretch>
        </p:blipFill>
        <p:spPr>
          <a:xfrm>
            <a:off x="3709138" y="2003440"/>
            <a:ext cx="2615760" cy="2448000"/>
          </a:xfrm>
          <a:prstGeom prst="rect">
            <a:avLst/>
          </a:prstGeom>
          <a:ln>
            <a:noFill/>
          </a:ln>
        </p:spPr>
      </p:pic>
      <p:pic>
        <p:nvPicPr>
          <p:cNvPr id="36" name="Picture 35"/>
          <p:cNvPicPr/>
          <p:nvPr/>
        </p:nvPicPr>
        <p:blipFill>
          <a:blip r:embed="rId6"/>
          <a:stretch>
            <a:fillRect/>
          </a:stretch>
        </p:blipFill>
        <p:spPr>
          <a:xfrm>
            <a:off x="2538368" y="3052566"/>
            <a:ext cx="2572200" cy="1988640"/>
          </a:xfrm>
          <a:prstGeom prst="rect">
            <a:avLst/>
          </a:prstGeom>
          <a:ln w="57150" cmpd="sng">
            <a:solidFill>
              <a:srgbClr val="FF0000"/>
            </a:solidFill>
          </a:ln>
        </p:spPr>
      </p:pic>
      <p:pic>
        <p:nvPicPr>
          <p:cNvPr id="37" name="Picture 36"/>
          <p:cNvPicPr/>
          <p:nvPr/>
        </p:nvPicPr>
        <p:blipFill>
          <a:blip r:embed="rId7"/>
          <a:stretch>
            <a:fillRect/>
          </a:stretch>
        </p:blipFill>
        <p:spPr>
          <a:xfrm>
            <a:off x="6012353" y="3215520"/>
            <a:ext cx="2987647" cy="1825686"/>
          </a:xfrm>
          <a:prstGeom prst="rect">
            <a:avLst/>
          </a:prstGeom>
          <a:ln w="57150" cmpd="sng">
            <a:solidFill>
              <a:srgbClr val="FF0000"/>
            </a:solidFill>
          </a:ln>
        </p:spPr>
      </p:pic>
      <p:pic>
        <p:nvPicPr>
          <p:cNvPr id="38" name="Picture 37"/>
          <p:cNvPicPr>
            <a:picLocks noChangeAspect="1"/>
          </p:cNvPicPr>
          <p:nvPr/>
        </p:nvPicPr>
        <p:blipFill rotWithShape="1">
          <a:blip r:embed="rId8"/>
          <a:srcRect l="30106" t="30866" r="25942" b="34218"/>
          <a:stretch/>
        </p:blipFill>
        <p:spPr>
          <a:xfrm>
            <a:off x="7924800" y="2800350"/>
            <a:ext cx="1153146" cy="1192773"/>
          </a:xfrm>
          <a:prstGeom prst="ellipse">
            <a:avLst/>
          </a:prstGeom>
          <a:ln w="57150" cmpd="sng">
            <a:solidFill>
              <a:srgbClr val="FF0000"/>
            </a:solidFill>
          </a:ln>
        </p:spPr>
      </p:pic>
      <p:sp>
        <p:nvSpPr>
          <p:cNvPr id="27" name="CustomShape 2"/>
          <p:cNvSpPr/>
          <p:nvPr/>
        </p:nvSpPr>
        <p:spPr>
          <a:xfrm>
            <a:off x="6463080" y="1608880"/>
            <a:ext cx="906840" cy="363600"/>
          </a:xfrm>
          <a:prstGeom prst="rect">
            <a:avLst/>
          </a:prstGeom>
          <a:noFill/>
          <a:ln>
            <a:noFill/>
          </a:ln>
        </p:spPr>
        <p:txBody>
          <a:bodyPr wrap="none" lIns="90000" tIns="45000" rIns="90000" bIns="45000"/>
          <a:lstStyle/>
          <a:p>
            <a:r>
              <a:rPr lang="en-GB" dirty="0" err="1" smtClean="0">
                <a:solidFill>
                  <a:srgbClr val="FFFFFF"/>
                </a:solidFill>
                <a:latin typeface="Century Schoolbook"/>
                <a:ea typeface="ＭＳ Ｐゴシック"/>
              </a:rPr>
              <a:t>protonen</a:t>
            </a:r>
            <a:endParaRPr dirty="0">
              <a:solidFill>
                <a:prstClr val="white"/>
              </a:solidFill>
            </a:endParaRPr>
          </a:p>
        </p:txBody>
      </p:sp>
      <p:sp>
        <p:nvSpPr>
          <p:cNvPr id="29" name="CustomShape 4"/>
          <p:cNvSpPr/>
          <p:nvPr/>
        </p:nvSpPr>
        <p:spPr>
          <a:xfrm>
            <a:off x="4240800" y="1611400"/>
            <a:ext cx="966240" cy="363600"/>
          </a:xfrm>
          <a:prstGeom prst="rect">
            <a:avLst/>
          </a:prstGeom>
          <a:noFill/>
          <a:ln>
            <a:noFill/>
          </a:ln>
        </p:spPr>
        <p:txBody>
          <a:bodyPr wrap="none" lIns="90000" tIns="45000" rIns="90000" bIns="45000"/>
          <a:lstStyle/>
          <a:p>
            <a:r>
              <a:rPr lang="en-GB" dirty="0" err="1" smtClean="0">
                <a:solidFill>
                  <a:srgbClr val="FFFFFF"/>
                </a:solidFill>
                <a:latin typeface="Century Schoolbook"/>
                <a:ea typeface="ＭＳ Ｐゴシック"/>
              </a:rPr>
              <a:t>atomen</a:t>
            </a:r>
            <a:endParaRPr dirty="0">
              <a:solidFill>
                <a:prstClr val="white"/>
              </a:solidFill>
            </a:endParaRPr>
          </a:p>
        </p:txBody>
      </p:sp>
      <p:sp>
        <p:nvSpPr>
          <p:cNvPr id="39" name="CustomShape 6"/>
          <p:cNvSpPr/>
          <p:nvPr/>
        </p:nvSpPr>
        <p:spPr>
          <a:xfrm>
            <a:off x="766800" y="1616440"/>
            <a:ext cx="2113200" cy="637920"/>
          </a:xfrm>
          <a:prstGeom prst="rect">
            <a:avLst/>
          </a:prstGeom>
          <a:noFill/>
          <a:ln>
            <a:noFill/>
          </a:ln>
        </p:spPr>
        <p:txBody>
          <a:bodyPr wrap="none" lIns="90000" tIns="45000" rIns="90000" bIns="45000"/>
          <a:lstStyle/>
          <a:p>
            <a:pPr algn="ctr"/>
            <a:r>
              <a:rPr lang="en-GB" dirty="0" err="1" smtClean="0">
                <a:solidFill>
                  <a:srgbClr val="FFFFFF"/>
                </a:solidFill>
                <a:latin typeface="Century Schoolbook"/>
                <a:ea typeface="ＭＳ Ｐゴシック"/>
              </a:rPr>
              <a:t>biologische</a:t>
            </a:r>
            <a:r>
              <a:rPr lang="en-GB" dirty="0" smtClean="0">
                <a:solidFill>
                  <a:srgbClr val="FFFFFF"/>
                </a:solidFill>
                <a:latin typeface="Century Schoolbook"/>
                <a:ea typeface="ＭＳ Ｐゴシック"/>
              </a:rPr>
              <a:t> </a:t>
            </a:r>
            <a:r>
              <a:rPr lang="en-GB" dirty="0" err="1" smtClean="0">
                <a:solidFill>
                  <a:srgbClr val="FFFFFF"/>
                </a:solidFill>
                <a:latin typeface="Century Schoolbook"/>
                <a:ea typeface="ＭＳ Ｐゴシック"/>
              </a:rPr>
              <a:t>cel</a:t>
            </a:r>
            <a:endParaRPr dirty="0">
              <a:solidFill>
                <a:prstClr val="white"/>
              </a:solidFill>
            </a:endParaRPr>
          </a:p>
        </p:txBody>
      </p:sp>
      <p:sp>
        <p:nvSpPr>
          <p:cNvPr id="40" name="CustomShape 15"/>
          <p:cNvSpPr/>
          <p:nvPr/>
        </p:nvSpPr>
        <p:spPr>
          <a:xfrm>
            <a:off x="8191440" y="1639840"/>
            <a:ext cx="906840" cy="363600"/>
          </a:xfrm>
          <a:prstGeom prst="rect">
            <a:avLst/>
          </a:prstGeom>
          <a:noFill/>
          <a:ln>
            <a:noFill/>
          </a:ln>
        </p:spPr>
        <p:txBody>
          <a:bodyPr wrap="none" lIns="90000" tIns="45000" rIns="90000" bIns="45000"/>
          <a:lstStyle/>
          <a:p>
            <a:r>
              <a:rPr lang="en-GB">
                <a:solidFill>
                  <a:srgbClr val="FFFFFF"/>
                </a:solidFill>
                <a:latin typeface="Century Schoolbook"/>
                <a:ea typeface="ＭＳ Ｐゴシック"/>
              </a:rPr>
              <a:t>quarks</a:t>
            </a:r>
            <a:endParaRPr>
              <a:solidFill>
                <a:prstClr val="white"/>
              </a:solidFill>
            </a:endParaRPr>
          </a:p>
        </p:txBody>
      </p:sp>
    </p:spTree>
    <p:extLst>
      <p:ext uri="{BB962C8B-B14F-4D97-AF65-F5344CB8AC3E}">
        <p14:creationId xmlns:p14="http://schemas.microsoft.com/office/powerpoint/2010/main" val="144238367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23900" y="0"/>
            <a:ext cx="7686841" cy="5143500"/>
          </a:xfrm>
          <a:prstGeom prst="rect">
            <a:avLst/>
          </a:prstGeom>
        </p:spPr>
      </p:pic>
      <p:sp>
        <p:nvSpPr>
          <p:cNvPr id="9" name="TextBox 8"/>
          <p:cNvSpPr txBox="1">
            <a:spLocks noChangeArrowheads="1"/>
          </p:cNvSpPr>
          <p:nvPr/>
        </p:nvSpPr>
        <p:spPr bwMode="auto">
          <a:xfrm>
            <a:off x="762000" y="-23813"/>
            <a:ext cx="76962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algn="ctr"/>
            <a:r>
              <a:rPr lang="en-US" sz="3600" b="1" dirty="0" smtClean="0">
                <a:solidFill>
                  <a:srgbClr val="FFE7D2"/>
                </a:solidFill>
                <a:latin typeface="Arial"/>
                <a:cs typeface="Arial"/>
              </a:rPr>
              <a:t>CERN </a:t>
            </a:r>
            <a:r>
              <a:rPr lang="en-US" sz="3600" b="1" dirty="0" smtClean="0">
                <a:solidFill>
                  <a:srgbClr val="FFE7D2"/>
                </a:solidFill>
                <a:latin typeface="Arial"/>
                <a:cs typeface="Arial"/>
              </a:rPr>
              <a:t>en de </a:t>
            </a:r>
            <a:r>
              <a:rPr lang="en-US" sz="3600" b="1" dirty="0" err="1" smtClean="0">
                <a:solidFill>
                  <a:srgbClr val="FFE7D2"/>
                </a:solidFill>
                <a:latin typeface="Arial"/>
                <a:cs typeface="Arial"/>
              </a:rPr>
              <a:t>deeltjesversneller</a:t>
            </a:r>
            <a:endParaRPr lang="en-GB" dirty="0">
              <a:solidFill>
                <a:srgbClr val="FFE7D2"/>
              </a:solidFill>
              <a:latin typeface="Arial"/>
              <a:cs typeface="Arial"/>
            </a:endParaRPr>
          </a:p>
        </p:txBody>
      </p:sp>
    </p:spTree>
    <p:extLst>
      <p:ext uri="{BB962C8B-B14F-4D97-AF65-F5344CB8AC3E}">
        <p14:creationId xmlns:p14="http://schemas.microsoft.com/office/powerpoint/2010/main" val="2310735547"/>
      </p:ext>
    </p:extLst>
  </p:cSld>
  <p:clrMapOvr>
    <a:masterClrMapping/>
  </p:clrMapOvr>
  <p:transition xmlns:p14="http://schemas.microsoft.com/office/powerpoint/2010/main" advClick="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l="16571" t="10667" r="17143" b="16191"/>
          <a:stretch>
            <a:fillRect/>
          </a:stretch>
        </p:blipFill>
        <p:spPr bwMode="auto">
          <a:xfrm>
            <a:off x="1752600" y="98425"/>
            <a:ext cx="5943600" cy="491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6023942"/>
      </p:ext>
    </p:extLst>
  </p:cSld>
  <p:clrMapOvr>
    <a:masterClrMapping/>
  </p:clrMapOvr>
  <p:transition xmlns:p14="http://schemas.microsoft.com/office/powerpoint/2010/main" advClick="0">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TextBox 3"/>
          <p:cNvSpPr txBox="1">
            <a:spLocks noChangeArrowheads="1"/>
          </p:cNvSpPr>
          <p:nvPr/>
        </p:nvSpPr>
        <p:spPr bwMode="auto">
          <a:xfrm>
            <a:off x="76200" y="133350"/>
            <a:ext cx="9067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2000" dirty="0" err="1" smtClean="0">
                <a:solidFill>
                  <a:prstClr val="white"/>
                </a:solidFill>
                <a:latin typeface="Arial Rounded MT Bold"/>
                <a:cs typeface="Arial Rounded MT Bold"/>
              </a:rPr>
              <a:t>Stel</a:t>
            </a:r>
            <a:r>
              <a:rPr lang="en-US" sz="2000" dirty="0" smtClean="0">
                <a:solidFill>
                  <a:prstClr val="white"/>
                </a:solidFill>
                <a:latin typeface="Arial Rounded MT Bold"/>
                <a:cs typeface="Arial Rounded MT Bold"/>
              </a:rPr>
              <a:t> je </a:t>
            </a:r>
            <a:r>
              <a:rPr lang="en-US" sz="2000" dirty="0" err="1" smtClean="0">
                <a:solidFill>
                  <a:prstClr val="white"/>
                </a:solidFill>
                <a:latin typeface="Arial Rounded MT Bold"/>
                <a:cs typeface="Arial Rounded MT Bold"/>
              </a:rPr>
              <a:t>voor</a:t>
            </a:r>
            <a:r>
              <a:rPr lang="en-US" sz="2000" dirty="0" smtClean="0">
                <a:solidFill>
                  <a:prstClr val="white"/>
                </a:solidFill>
                <a:latin typeface="Arial Rounded MT Bold"/>
                <a:cs typeface="Arial Rounded MT Bold"/>
              </a:rPr>
              <a:t> </a:t>
            </a:r>
            <a:r>
              <a:rPr lang="en-US" sz="2000" dirty="0" err="1" smtClean="0">
                <a:solidFill>
                  <a:prstClr val="white"/>
                </a:solidFill>
                <a:latin typeface="Arial Rounded MT Bold"/>
                <a:cs typeface="Arial Rounded MT Bold"/>
              </a:rPr>
              <a:t>dat</a:t>
            </a:r>
            <a:r>
              <a:rPr lang="en-US" sz="2000" dirty="0" smtClean="0">
                <a:solidFill>
                  <a:prstClr val="white"/>
                </a:solidFill>
                <a:latin typeface="Arial Rounded MT Bold"/>
                <a:cs typeface="Arial Rounded MT Bold"/>
              </a:rPr>
              <a:t> </a:t>
            </a:r>
            <a:r>
              <a:rPr lang="en-US" sz="2000" dirty="0" err="1" smtClean="0">
                <a:solidFill>
                  <a:prstClr val="white"/>
                </a:solidFill>
                <a:latin typeface="Arial Rounded MT Bold"/>
                <a:cs typeface="Arial Rounded MT Bold"/>
              </a:rPr>
              <a:t>een</a:t>
            </a:r>
            <a:r>
              <a:rPr lang="en-US" sz="2000" dirty="0" smtClean="0">
                <a:solidFill>
                  <a:prstClr val="white"/>
                </a:solidFill>
                <a:latin typeface="Arial Rounded MT Bold"/>
                <a:cs typeface="Arial Rounded MT Bold"/>
              </a:rPr>
              <a:t> </a:t>
            </a:r>
            <a:r>
              <a:rPr lang="en-US" sz="2000" dirty="0" err="1" smtClean="0">
                <a:solidFill>
                  <a:prstClr val="white"/>
                </a:solidFill>
                <a:latin typeface="Arial Rounded MT Bold"/>
                <a:cs typeface="Arial Rounded MT Bold"/>
              </a:rPr>
              <a:t>atoom</a:t>
            </a:r>
            <a:r>
              <a:rPr lang="en-US" sz="2000" dirty="0" smtClean="0">
                <a:solidFill>
                  <a:prstClr val="white"/>
                </a:solidFill>
                <a:latin typeface="Arial Rounded MT Bold"/>
                <a:cs typeface="Arial Rounded MT Bold"/>
              </a:rPr>
              <a:t> de </a:t>
            </a:r>
            <a:r>
              <a:rPr lang="en-US" sz="2000" dirty="0" err="1" smtClean="0">
                <a:solidFill>
                  <a:prstClr val="white"/>
                </a:solidFill>
                <a:latin typeface="Arial Rounded MT Bold"/>
                <a:cs typeface="Arial Rounded MT Bold"/>
              </a:rPr>
              <a:t>grootte</a:t>
            </a:r>
            <a:r>
              <a:rPr lang="en-US" sz="2000" dirty="0" smtClean="0">
                <a:solidFill>
                  <a:prstClr val="white"/>
                </a:solidFill>
                <a:latin typeface="Arial Rounded MT Bold"/>
                <a:cs typeface="Arial Rounded MT Bold"/>
              </a:rPr>
              <a:t> </a:t>
            </a:r>
            <a:r>
              <a:rPr lang="en-US" sz="2000" dirty="0" err="1" smtClean="0">
                <a:solidFill>
                  <a:prstClr val="white"/>
                </a:solidFill>
                <a:latin typeface="Arial Rounded MT Bold"/>
                <a:cs typeface="Arial Rounded MT Bold"/>
              </a:rPr>
              <a:t>heeft</a:t>
            </a:r>
            <a:r>
              <a:rPr lang="en-US" sz="2000" dirty="0" smtClean="0">
                <a:solidFill>
                  <a:prstClr val="white"/>
                </a:solidFill>
                <a:latin typeface="Arial Rounded MT Bold"/>
                <a:cs typeface="Arial Rounded MT Bold"/>
              </a:rPr>
              <a:t> van de </a:t>
            </a:r>
            <a:r>
              <a:rPr lang="en-US" sz="2000" dirty="0" err="1" smtClean="0">
                <a:solidFill>
                  <a:prstClr val="white"/>
                </a:solidFill>
                <a:latin typeface="Arial Rounded MT Bold"/>
                <a:cs typeface="Arial Rounded MT Bold"/>
              </a:rPr>
              <a:t>Aarde</a:t>
            </a:r>
            <a:r>
              <a:rPr lang="en-US" sz="2000" dirty="0" smtClean="0">
                <a:solidFill>
                  <a:prstClr val="white"/>
                </a:solidFill>
                <a:latin typeface="Arial Rounded MT Bold"/>
                <a:cs typeface="Arial Rounded MT Bold"/>
              </a:rPr>
              <a:t> … </a:t>
            </a:r>
            <a:endParaRPr lang="en-US" sz="2000" dirty="0">
              <a:solidFill>
                <a:prstClr val="white"/>
              </a:solidFill>
              <a:latin typeface="Arial Rounded MT Bold"/>
              <a:cs typeface="Arial Rounded MT Bold"/>
            </a:endParaRPr>
          </a:p>
          <a:p>
            <a:pPr algn="r" eaLnBrk="1" hangingPunct="1"/>
            <a:r>
              <a:rPr lang="en-US" sz="2000" dirty="0" smtClean="0">
                <a:solidFill>
                  <a:prstClr val="white"/>
                </a:solidFill>
                <a:latin typeface="Arial Rounded MT Bold"/>
                <a:cs typeface="Arial Rounded MT Bold"/>
              </a:rPr>
              <a:t>…</a:t>
            </a:r>
            <a:r>
              <a:rPr lang="en-US" sz="2000" dirty="0" err="1" smtClean="0">
                <a:solidFill>
                  <a:prstClr val="white"/>
                </a:solidFill>
                <a:latin typeface="Arial Rounded MT Bold"/>
                <a:cs typeface="Arial Rounded MT Bold"/>
              </a:rPr>
              <a:t>dan</a:t>
            </a:r>
            <a:r>
              <a:rPr lang="en-US" sz="2000" dirty="0" smtClean="0">
                <a:solidFill>
                  <a:prstClr val="white"/>
                </a:solidFill>
                <a:latin typeface="Arial Rounded MT Bold"/>
                <a:cs typeface="Arial Rounded MT Bold"/>
              </a:rPr>
              <a:t> </a:t>
            </a:r>
            <a:r>
              <a:rPr lang="en-US" sz="2000" dirty="0" err="1" smtClean="0">
                <a:solidFill>
                  <a:prstClr val="white"/>
                </a:solidFill>
                <a:latin typeface="Arial Rounded MT Bold"/>
                <a:cs typeface="Arial Rounded MT Bold"/>
              </a:rPr>
              <a:t>zijn</a:t>
            </a:r>
            <a:r>
              <a:rPr lang="en-US" sz="2000" dirty="0" smtClean="0">
                <a:solidFill>
                  <a:prstClr val="white"/>
                </a:solidFill>
                <a:latin typeface="Arial Rounded MT Bold"/>
                <a:cs typeface="Arial Rounded MT Bold"/>
              </a:rPr>
              <a:t> quarks </a:t>
            </a:r>
            <a:r>
              <a:rPr lang="en-US" sz="2000" dirty="0" err="1" smtClean="0">
                <a:solidFill>
                  <a:prstClr val="white"/>
                </a:solidFill>
                <a:latin typeface="Arial Rounded MT Bold"/>
                <a:cs typeface="Arial Rounded MT Bold"/>
              </a:rPr>
              <a:t>kleiner</a:t>
            </a:r>
            <a:r>
              <a:rPr lang="en-US" sz="2000" dirty="0" smtClean="0">
                <a:solidFill>
                  <a:prstClr val="white"/>
                </a:solidFill>
                <a:latin typeface="Arial Rounded MT Bold"/>
                <a:cs typeface="Arial Rounded MT Bold"/>
              </a:rPr>
              <a:t> </a:t>
            </a:r>
            <a:r>
              <a:rPr lang="en-US" sz="2000" dirty="0" err="1" smtClean="0">
                <a:solidFill>
                  <a:prstClr val="white"/>
                </a:solidFill>
                <a:latin typeface="Arial Rounded MT Bold"/>
                <a:cs typeface="Arial Rounded MT Bold"/>
              </a:rPr>
              <a:t>dan</a:t>
            </a:r>
            <a:r>
              <a:rPr lang="en-US" sz="2000" dirty="0" smtClean="0">
                <a:solidFill>
                  <a:prstClr val="white"/>
                </a:solidFill>
                <a:latin typeface="Arial Rounded MT Bold"/>
                <a:cs typeface="Arial Rounded MT Bold"/>
              </a:rPr>
              <a:t> </a:t>
            </a:r>
            <a:r>
              <a:rPr lang="en-US" sz="2000" dirty="0" err="1" smtClean="0">
                <a:solidFill>
                  <a:prstClr val="white"/>
                </a:solidFill>
                <a:latin typeface="Arial Rounded MT Bold"/>
                <a:cs typeface="Arial Rounded MT Bold"/>
              </a:rPr>
              <a:t>een</a:t>
            </a:r>
            <a:r>
              <a:rPr lang="en-US" sz="2000" dirty="0" smtClean="0">
                <a:solidFill>
                  <a:prstClr val="white"/>
                </a:solidFill>
                <a:latin typeface="Arial Rounded MT Bold"/>
                <a:cs typeface="Arial Rounded MT Bold"/>
              </a:rPr>
              <a:t> </a:t>
            </a:r>
            <a:r>
              <a:rPr lang="en-US" sz="2000" dirty="0" err="1" smtClean="0">
                <a:solidFill>
                  <a:prstClr val="white"/>
                </a:solidFill>
                <a:latin typeface="Arial Rounded MT Bold"/>
                <a:cs typeface="Arial Rounded MT Bold"/>
              </a:rPr>
              <a:t>rijstkorrel</a:t>
            </a:r>
            <a:r>
              <a:rPr lang="en-US" sz="2000" dirty="0" smtClean="0">
                <a:solidFill>
                  <a:prstClr val="white"/>
                </a:solidFill>
                <a:latin typeface="Arial Rounded MT Bold"/>
                <a:cs typeface="Arial Rounded MT Bold"/>
              </a:rPr>
              <a:t> in het volume van de </a:t>
            </a:r>
            <a:r>
              <a:rPr lang="en-US" sz="2000" dirty="0" err="1" smtClean="0">
                <a:solidFill>
                  <a:prstClr val="white"/>
                </a:solidFill>
                <a:latin typeface="Arial Rounded MT Bold"/>
                <a:cs typeface="Arial Rounded MT Bold"/>
              </a:rPr>
              <a:t>Aarde</a:t>
            </a:r>
            <a:endParaRPr lang="en-US" sz="2000" dirty="0">
              <a:solidFill>
                <a:prstClr val="white"/>
              </a:solidFill>
              <a:latin typeface="Arial Rounded MT Bold"/>
              <a:cs typeface="Arial Rounded MT Bold"/>
            </a:endParaRPr>
          </a:p>
        </p:txBody>
      </p:sp>
      <p:pic>
        <p:nvPicPr>
          <p:cNvPr id="36867" name="Picture 4"/>
          <p:cNvPicPr>
            <a:picLocks noChangeAspect="1"/>
          </p:cNvPicPr>
          <p:nvPr/>
        </p:nvPicPr>
        <p:blipFill>
          <a:blip r:embed="rId2">
            <a:extLst>
              <a:ext uri="{28A0092B-C50C-407E-A947-70E740481C1C}">
                <a14:useLocalDpi xmlns:a14="http://schemas.microsoft.com/office/drawing/2010/main" val="0"/>
              </a:ext>
            </a:extLst>
          </a:blip>
          <a:srcRect l="1244" t="1518" b="4073"/>
          <a:stretch>
            <a:fillRect/>
          </a:stretch>
        </p:blipFill>
        <p:spPr bwMode="auto">
          <a:xfrm>
            <a:off x="754063" y="1123950"/>
            <a:ext cx="3284537"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3"/>
          <a:srcRect l="7781" t="7663" r="8208" b="7343"/>
          <a:stretch/>
        </p:blipFill>
        <p:spPr>
          <a:xfrm>
            <a:off x="4873848" y="971551"/>
            <a:ext cx="3050952" cy="3086684"/>
          </a:xfrm>
          <a:prstGeom prst="ellipse">
            <a:avLst/>
          </a:prstGeom>
        </p:spPr>
      </p:pic>
      <p:cxnSp>
        <p:nvCxnSpPr>
          <p:cNvPr id="8" name="Straight Arrow Connector 7"/>
          <p:cNvCxnSpPr/>
          <p:nvPr/>
        </p:nvCxnSpPr>
        <p:spPr>
          <a:xfrm>
            <a:off x="990600" y="4400550"/>
            <a:ext cx="2590800" cy="0"/>
          </a:xfrm>
          <a:prstGeom prst="straightConnector1">
            <a:avLst/>
          </a:prstGeom>
          <a:ln>
            <a:solidFill>
              <a:schemeClr val="accent1">
                <a:lumMod val="20000"/>
                <a:lumOff val="8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6870" name="TextBox 8"/>
          <p:cNvSpPr txBox="1">
            <a:spLocks noChangeArrowheads="1"/>
          </p:cNvSpPr>
          <p:nvPr/>
        </p:nvSpPr>
        <p:spPr bwMode="auto">
          <a:xfrm>
            <a:off x="990600" y="4487863"/>
            <a:ext cx="27928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1800" dirty="0">
                <a:solidFill>
                  <a:prstClr val="white"/>
                </a:solidFill>
                <a:latin typeface="Handwriting - Dakota"/>
                <a:cs typeface="Handwriting - Dakota"/>
              </a:rPr>
              <a:t>~ 0,0000000001 meter</a:t>
            </a:r>
          </a:p>
        </p:txBody>
      </p:sp>
      <p:cxnSp>
        <p:nvCxnSpPr>
          <p:cNvPr id="10" name="Straight Arrow Connector 9"/>
          <p:cNvCxnSpPr/>
          <p:nvPr/>
        </p:nvCxnSpPr>
        <p:spPr>
          <a:xfrm>
            <a:off x="5105400" y="4389438"/>
            <a:ext cx="2590800" cy="0"/>
          </a:xfrm>
          <a:prstGeom prst="straightConnector1">
            <a:avLst/>
          </a:prstGeom>
          <a:ln>
            <a:solidFill>
              <a:schemeClr val="accent1">
                <a:lumMod val="20000"/>
                <a:lumOff val="8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6872" name="TextBox 10"/>
          <p:cNvSpPr txBox="1">
            <a:spLocks noChangeArrowheads="1"/>
          </p:cNvSpPr>
          <p:nvPr/>
        </p:nvSpPr>
        <p:spPr bwMode="auto">
          <a:xfrm>
            <a:off x="5230813" y="4476750"/>
            <a:ext cx="2403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1800" dirty="0">
                <a:solidFill>
                  <a:prstClr val="white"/>
                </a:solidFill>
                <a:latin typeface="Handwriting - Dakota"/>
                <a:cs typeface="Handwriting - Dakota"/>
              </a:rPr>
              <a:t>~ 10</a:t>
            </a:r>
            <a:r>
              <a:rPr lang="en-US" sz="1800" baseline="30000" dirty="0">
                <a:solidFill>
                  <a:prstClr val="white"/>
                </a:solidFill>
                <a:latin typeface="Handwriting - Dakota"/>
                <a:cs typeface="Handwriting - Dakota"/>
              </a:rPr>
              <a:t>.</a:t>
            </a:r>
            <a:r>
              <a:rPr lang="en-US" sz="1800" dirty="0">
                <a:solidFill>
                  <a:prstClr val="white"/>
                </a:solidFill>
                <a:latin typeface="Handwriting - Dakota"/>
                <a:cs typeface="Handwriting - Dakota"/>
              </a:rPr>
              <a:t>000</a:t>
            </a:r>
            <a:r>
              <a:rPr lang="en-US" sz="1800" baseline="30000" dirty="0">
                <a:solidFill>
                  <a:prstClr val="white"/>
                </a:solidFill>
                <a:latin typeface="Handwriting - Dakota"/>
                <a:cs typeface="Handwriting - Dakota"/>
              </a:rPr>
              <a:t>.</a:t>
            </a:r>
            <a:r>
              <a:rPr lang="en-US" sz="1800" dirty="0">
                <a:solidFill>
                  <a:prstClr val="white"/>
                </a:solidFill>
                <a:latin typeface="Handwriting - Dakota"/>
                <a:cs typeface="Handwriting - Dakota"/>
              </a:rPr>
              <a:t>000 meter</a:t>
            </a:r>
          </a:p>
        </p:txBody>
      </p:sp>
    </p:spTree>
    <p:extLst>
      <p:ext uri="{BB962C8B-B14F-4D97-AF65-F5344CB8AC3E}">
        <p14:creationId xmlns:p14="http://schemas.microsoft.com/office/powerpoint/2010/main" val="14360995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l="16571" t="10667" r="17143" b="16191"/>
          <a:stretch>
            <a:fillRect/>
          </a:stretch>
        </p:blipFill>
        <p:spPr bwMode="auto">
          <a:xfrm>
            <a:off x="1752600" y="98425"/>
            <a:ext cx="5943600" cy="491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7089991"/>
      </p:ext>
    </p:extLst>
  </p:cSld>
  <p:clrMapOvr>
    <a:masterClrMapping/>
  </p:clrMapOvr>
  <p:transition xmlns:p14="http://schemas.microsoft.com/office/powerpoint/2010/main" advClick="0">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6350"/>
            <a:ext cx="6858000" cy="5143500"/>
          </a:xfrm>
          <a:prstGeom prst="rect">
            <a:avLst/>
          </a:prstGeom>
        </p:spPr>
      </p:pic>
    </p:spTree>
    <p:extLst>
      <p:ext uri="{BB962C8B-B14F-4D97-AF65-F5344CB8AC3E}">
        <p14:creationId xmlns:p14="http://schemas.microsoft.com/office/powerpoint/2010/main" val="484973212"/>
      </p:ext>
    </p:extLst>
  </p:cSld>
  <p:clrMapOvr>
    <a:masterClrMapping/>
  </p:clrMapOvr>
  <p:transition xmlns:p14="http://schemas.microsoft.com/office/powerpoint/2010/main" advClick="0">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307975"/>
            <a:ext cx="3740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584575"/>
            <a:ext cx="6324600"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l="298" t="4584" r="82486" b="-4584"/>
          <a:stretch>
            <a:fillRect/>
          </a:stretch>
        </p:blipFill>
        <p:spPr bwMode="auto">
          <a:xfrm>
            <a:off x="6477000" y="3584575"/>
            <a:ext cx="137795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l="61926"/>
          <a:stretch>
            <a:fillRect/>
          </a:stretch>
        </p:blipFill>
        <p:spPr bwMode="auto">
          <a:xfrm>
            <a:off x="6477000" y="4422775"/>
            <a:ext cx="25908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4041775"/>
            <a:ext cx="2590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307975"/>
            <a:ext cx="5105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917575"/>
            <a:ext cx="5105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1527175"/>
            <a:ext cx="51054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2060575"/>
            <a:ext cx="289560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62400" y="2060575"/>
            <a:ext cx="21336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962400" y="2898775"/>
            <a:ext cx="21209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962400" y="2470150"/>
            <a:ext cx="17145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7351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30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30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3000"/>
                                        <p:tgtEl>
                                          <p:spTgt spid="7"/>
                                        </p:tgtEl>
                                      </p:cBhvr>
                                    </p:animEffect>
                                  </p:childTnLst>
                                </p:cTn>
                              </p:par>
                              <p:par>
                                <p:cTn id="14" presetID="9"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3000"/>
                                        <p:tgtEl>
                                          <p:spTgt spid="8"/>
                                        </p:tgtEl>
                                      </p:cBhvr>
                                    </p:animEffect>
                                  </p:childTnLst>
                                </p:cTn>
                              </p:par>
                              <p:par>
                                <p:cTn id="17" presetID="9"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3000"/>
                                        <p:tgtEl>
                                          <p:spTgt spid="9"/>
                                        </p:tgtEl>
                                      </p:cBhvr>
                                    </p:animEffect>
                                  </p:childTnLst>
                                </p:cTn>
                              </p:par>
                              <p:par>
                                <p:cTn id="20" presetID="9"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3000"/>
                                        <p:tgtEl>
                                          <p:spTgt spid="11"/>
                                        </p:tgtEl>
                                      </p:cBhvr>
                                    </p:animEffect>
                                  </p:childTnLst>
                                </p:cTn>
                              </p:par>
                              <p:par>
                                <p:cTn id="23" presetID="9"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3000"/>
                                        <p:tgtEl>
                                          <p:spTgt spid="12"/>
                                        </p:tgtEl>
                                      </p:cBhvr>
                                    </p:animEffect>
                                  </p:childTnLst>
                                </p:cTn>
                              </p:par>
                              <p:par>
                                <p:cTn id="26" presetID="9"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3000"/>
                                        <p:tgtEl>
                                          <p:spTgt spid="13"/>
                                        </p:tgtEl>
                                      </p:cBhvr>
                                    </p:animEffect>
                                  </p:childTnLst>
                                </p:cTn>
                              </p:par>
                              <p:par>
                                <p:cTn id="29" presetID="9"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3000"/>
                                        <p:tgtEl>
                                          <p:spTgt spid="14"/>
                                        </p:tgtEl>
                                      </p:cBhvr>
                                    </p:animEffect>
                                  </p:childTnLst>
                                </p:cTn>
                              </p:par>
                              <p:par>
                                <p:cTn id="32" presetID="9"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3000"/>
                                        <p:tgtEl>
                                          <p:spTgt spid="15"/>
                                        </p:tgtEl>
                                      </p:cBhvr>
                                    </p:animEffect>
                                  </p:childTnLst>
                                </p:cTn>
                              </p:par>
                              <p:par>
                                <p:cTn id="35" presetID="9"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3000"/>
                                        <p:tgtEl>
                                          <p:spTgt spid="16"/>
                                        </p:tgtEl>
                                      </p:cBhvr>
                                    </p:animEffect>
                                  </p:childTnLst>
                                </p:cTn>
                              </p:par>
                              <p:par>
                                <p:cTn id="38" presetID="9"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dissolve">
                                      <p:cBhvr>
                                        <p:cTn id="40" dur="3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srcRect b="25000"/>
          <a:stretch/>
        </p:blipFill>
        <p:spPr>
          <a:xfrm>
            <a:off x="0" y="0"/>
            <a:ext cx="9144000" cy="5143500"/>
          </a:xfrm>
          <a:prstGeom prst="rect">
            <a:avLst/>
          </a:prstGeom>
        </p:spPr>
      </p:pic>
      <p:sp>
        <p:nvSpPr>
          <p:cNvPr id="24" name="TextBox 23"/>
          <p:cNvSpPr txBox="1"/>
          <p:nvPr/>
        </p:nvSpPr>
        <p:spPr>
          <a:xfrm>
            <a:off x="87149" y="296534"/>
            <a:ext cx="8904451" cy="523220"/>
          </a:xfrm>
          <a:prstGeom prst="rect">
            <a:avLst/>
          </a:prstGeom>
          <a:noFill/>
        </p:spPr>
        <p:txBody>
          <a:bodyPr wrap="none" rtlCol="0">
            <a:spAutoFit/>
          </a:bodyPr>
          <a:lstStyle/>
          <a:p>
            <a:pPr algn="ctr"/>
            <a:r>
              <a:rPr lang="en-US" sz="2800" b="1" dirty="0" smtClean="0">
                <a:solidFill>
                  <a:srgbClr val="FFFFFF"/>
                </a:solidFill>
                <a:latin typeface="Arial"/>
                <a:cs typeface="Arial"/>
              </a:rPr>
              <a:t>De </a:t>
            </a:r>
            <a:r>
              <a:rPr lang="en-US" sz="2800" b="1" dirty="0" err="1" smtClean="0">
                <a:solidFill>
                  <a:srgbClr val="FFFFFF"/>
                </a:solidFill>
                <a:latin typeface="Arial"/>
                <a:cs typeface="Arial"/>
              </a:rPr>
              <a:t>structuur</a:t>
            </a:r>
            <a:r>
              <a:rPr lang="en-US" sz="2800" b="1" dirty="0" smtClean="0">
                <a:solidFill>
                  <a:srgbClr val="FFFFFF"/>
                </a:solidFill>
                <a:latin typeface="Arial"/>
                <a:cs typeface="Arial"/>
              </a:rPr>
              <a:t> van </a:t>
            </a:r>
            <a:r>
              <a:rPr lang="en-US" sz="2800" b="1" dirty="0" err="1" smtClean="0">
                <a:solidFill>
                  <a:srgbClr val="FFFFFF"/>
                </a:solidFill>
                <a:latin typeface="Arial"/>
                <a:cs typeface="Arial"/>
              </a:rPr>
              <a:t>Donkere</a:t>
            </a:r>
            <a:r>
              <a:rPr lang="en-US" sz="2800" b="1" dirty="0" smtClean="0">
                <a:solidFill>
                  <a:srgbClr val="FFFFFF"/>
                </a:solidFill>
                <a:latin typeface="Arial"/>
                <a:cs typeface="Arial"/>
              </a:rPr>
              <a:t> </a:t>
            </a:r>
            <a:r>
              <a:rPr lang="en-US" sz="2800" b="1" dirty="0" err="1" smtClean="0">
                <a:solidFill>
                  <a:srgbClr val="FFFFFF"/>
                </a:solidFill>
                <a:latin typeface="Arial"/>
                <a:cs typeface="Arial"/>
              </a:rPr>
              <a:t>Materie</a:t>
            </a:r>
            <a:r>
              <a:rPr lang="en-US" sz="2800" b="1" dirty="0" smtClean="0">
                <a:solidFill>
                  <a:srgbClr val="FFFFFF"/>
                </a:solidFill>
                <a:latin typeface="Arial"/>
                <a:cs typeface="Arial"/>
              </a:rPr>
              <a:t> in het </a:t>
            </a:r>
            <a:r>
              <a:rPr lang="en-US" sz="2800" b="1" dirty="0" err="1" smtClean="0">
                <a:solidFill>
                  <a:srgbClr val="FFFFFF"/>
                </a:solidFill>
                <a:latin typeface="Arial"/>
                <a:cs typeface="Arial"/>
              </a:rPr>
              <a:t>universum</a:t>
            </a:r>
            <a:endParaRPr lang="en-US" sz="2800" b="1" dirty="0" smtClean="0">
              <a:solidFill>
                <a:srgbClr val="FFFFFF"/>
              </a:solidFill>
              <a:latin typeface="Arial"/>
              <a:cs typeface="Arial"/>
            </a:endParaRPr>
          </a:p>
        </p:txBody>
      </p:sp>
      <p:sp>
        <p:nvSpPr>
          <p:cNvPr id="25" name="TextBox 24"/>
          <p:cNvSpPr txBox="1"/>
          <p:nvPr/>
        </p:nvSpPr>
        <p:spPr>
          <a:xfrm>
            <a:off x="658333" y="4733151"/>
            <a:ext cx="7952267" cy="276999"/>
          </a:xfrm>
          <a:prstGeom prst="rect">
            <a:avLst/>
          </a:prstGeom>
          <a:noFill/>
        </p:spPr>
        <p:txBody>
          <a:bodyPr wrap="none" rtlCol="0">
            <a:spAutoFit/>
          </a:bodyPr>
          <a:lstStyle/>
          <a:p>
            <a:r>
              <a:rPr lang="en-US" sz="1200" dirty="0">
                <a:solidFill>
                  <a:srgbClr val="FFFFFF"/>
                </a:solidFill>
                <a:latin typeface="Arial"/>
                <a:cs typeface="Arial"/>
              </a:rPr>
              <a:t>Simulations of the formation, evolution and clustering of galaxies and </a:t>
            </a:r>
            <a:r>
              <a:rPr lang="en-US" sz="1200" dirty="0" smtClean="0">
                <a:solidFill>
                  <a:srgbClr val="FFFFFF"/>
                </a:solidFill>
                <a:latin typeface="Arial"/>
                <a:cs typeface="Arial"/>
              </a:rPr>
              <a:t>quasars, </a:t>
            </a:r>
            <a:r>
              <a:rPr lang="fr-FR" sz="1200" i="1" dirty="0" smtClean="0">
                <a:solidFill>
                  <a:srgbClr val="FFFFFF"/>
                </a:solidFill>
                <a:latin typeface="Arial"/>
                <a:cs typeface="Arial"/>
              </a:rPr>
              <a:t>Nature</a:t>
            </a:r>
            <a:r>
              <a:rPr lang="fr-FR" sz="1200" dirty="0" smtClean="0">
                <a:solidFill>
                  <a:srgbClr val="FFFFFF"/>
                </a:solidFill>
                <a:latin typeface="Arial"/>
                <a:cs typeface="Arial"/>
              </a:rPr>
              <a:t> </a:t>
            </a:r>
            <a:r>
              <a:rPr lang="fr-FR" sz="1200" b="1" dirty="0">
                <a:solidFill>
                  <a:srgbClr val="FFFFFF"/>
                </a:solidFill>
                <a:latin typeface="Arial"/>
                <a:cs typeface="Arial"/>
              </a:rPr>
              <a:t>435</a:t>
            </a:r>
            <a:r>
              <a:rPr lang="fr-FR" sz="1200" dirty="0">
                <a:solidFill>
                  <a:srgbClr val="FFFFFF"/>
                </a:solidFill>
                <a:latin typeface="Arial"/>
                <a:cs typeface="Arial"/>
              </a:rPr>
              <a:t>, 629-636 (2 </a:t>
            </a:r>
            <a:r>
              <a:rPr lang="fr-FR" sz="1200" dirty="0" err="1">
                <a:solidFill>
                  <a:srgbClr val="FFFFFF"/>
                </a:solidFill>
                <a:latin typeface="Arial"/>
                <a:cs typeface="Arial"/>
              </a:rPr>
              <a:t>June</a:t>
            </a:r>
            <a:r>
              <a:rPr lang="fr-FR" sz="1200" dirty="0">
                <a:solidFill>
                  <a:srgbClr val="FFFFFF"/>
                </a:solidFill>
                <a:latin typeface="Arial"/>
                <a:cs typeface="Arial"/>
              </a:rPr>
              <a:t> 2005</a:t>
            </a:r>
            <a:r>
              <a:rPr lang="fr-FR" sz="1200" dirty="0" smtClean="0">
                <a:solidFill>
                  <a:srgbClr val="FFFFFF"/>
                </a:solidFill>
                <a:latin typeface="Arial"/>
                <a:cs typeface="Arial"/>
              </a:rPr>
              <a:t>)</a:t>
            </a:r>
            <a:endParaRPr lang="en-US" sz="1200" b="1" dirty="0">
              <a:solidFill>
                <a:srgbClr val="FFFFFF"/>
              </a:solidFill>
              <a:latin typeface="Arial"/>
              <a:cs typeface="Arial"/>
            </a:endParaRPr>
          </a:p>
        </p:txBody>
      </p:sp>
    </p:spTree>
    <p:extLst>
      <p:ext uri="{BB962C8B-B14F-4D97-AF65-F5344CB8AC3E}">
        <p14:creationId xmlns:p14="http://schemas.microsoft.com/office/powerpoint/2010/main" val="2899972288"/>
      </p:ext>
    </p:extLst>
  </p:cSld>
  <p:clrMapOvr>
    <a:masterClrMapping/>
  </p:clrMapOvr>
  <p:transition xmlns:p14="http://schemas.microsoft.com/office/powerpoint/2010/main" advClick="0">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9259"/>
          <a:stretch/>
        </p:blipFill>
        <p:spPr>
          <a:xfrm>
            <a:off x="0" y="0"/>
            <a:ext cx="5692893" cy="4705350"/>
          </a:xfrm>
          <a:prstGeom prst="rect">
            <a:avLst/>
          </a:prstGeom>
        </p:spPr>
      </p:pic>
      <p:pic>
        <p:nvPicPr>
          <p:cNvPr id="7" name="Picture 6"/>
          <p:cNvPicPr>
            <a:picLocks noChangeAspect="1"/>
          </p:cNvPicPr>
          <p:nvPr/>
        </p:nvPicPr>
        <p:blipFill rotWithShape="1">
          <a:blip r:embed="rId3"/>
          <a:srcRect l="11575" r="24382"/>
          <a:stretch/>
        </p:blipFill>
        <p:spPr>
          <a:xfrm>
            <a:off x="5867400" y="819150"/>
            <a:ext cx="3172961" cy="3715806"/>
          </a:xfrm>
          <a:prstGeom prst="rect">
            <a:avLst/>
          </a:prstGeom>
        </p:spPr>
      </p:pic>
    </p:spTree>
    <p:extLst>
      <p:ext uri="{BB962C8B-B14F-4D97-AF65-F5344CB8AC3E}">
        <p14:creationId xmlns:p14="http://schemas.microsoft.com/office/powerpoint/2010/main" val="3329925181"/>
      </p:ext>
    </p:extLst>
  </p:cSld>
  <p:clrMapOvr>
    <a:masterClrMapping/>
  </p:clrMapOvr>
  <p:transition xmlns:p14="http://schemas.microsoft.com/office/powerpoint/2010/main" advClick="0">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Placeholder 3" descr="IMG_1533.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2410" r="12410"/>
          <a:stretch>
            <a:fillRect/>
          </a:stretch>
        </p:blipFill>
        <p:spPr>
          <a:xfrm>
            <a:off x="419100" y="174625"/>
            <a:ext cx="2019300" cy="2014538"/>
          </a:xfrm>
        </p:spPr>
      </p:pic>
      <p:pic>
        <p:nvPicPr>
          <p:cNvPr id="8" name="Picture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285750"/>
            <a:ext cx="3060700" cy="998538"/>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9" name="Picture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1504950"/>
            <a:ext cx="2019300" cy="1514475"/>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10" name="Picture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2647950"/>
            <a:ext cx="2019300" cy="1514475"/>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11" name="Picture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900863" y="547687"/>
            <a:ext cx="2019300" cy="1343025"/>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12" name="Picture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0400" y="3267075"/>
            <a:ext cx="2019300" cy="1343025"/>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13" name="Picture Placeholder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2100" y="2647950"/>
            <a:ext cx="1790700" cy="1343025"/>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14" name="Picture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4125" y="2419350"/>
            <a:ext cx="1006475" cy="1343025"/>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15" name="Picture Placeholder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76800" y="1428750"/>
            <a:ext cx="1790700" cy="1343025"/>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16" name="Picture Placeholder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4713" y="3333750"/>
            <a:ext cx="1006475" cy="1343025"/>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17" name="Picture Placeholder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5741987" y="563563"/>
            <a:ext cx="1622425" cy="914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18" name="Picture Placeholder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81800" y="3105150"/>
            <a:ext cx="1790700" cy="1343025"/>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19" name="Picture Placeholder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2400" y="3638550"/>
            <a:ext cx="1790700" cy="1343025"/>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20" name="Picture Placeholder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2400" y="1657350"/>
            <a:ext cx="1790700" cy="1343025"/>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21" name="Picture Placeholder 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40313" y="3562350"/>
            <a:ext cx="1006475" cy="1343025"/>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22" name="Picture Placeholder 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1423988" y="1452562"/>
            <a:ext cx="2019300" cy="1514475"/>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23" name="Picture Placeholder 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257800" y="3333750"/>
            <a:ext cx="2019300" cy="1138238"/>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24" name="Picture Placeholder 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267200" y="2266950"/>
            <a:ext cx="1135063" cy="1514475"/>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25" name="Picture Placeholder 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828800" y="209550"/>
            <a:ext cx="2019300" cy="1514475"/>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26" name="Picture Placeholder 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105400" y="133350"/>
            <a:ext cx="1235075" cy="1646238"/>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27" name="Picture Placeholder 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400800" y="1123950"/>
            <a:ext cx="1233488" cy="2438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28" name="Picture Placeholder 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057400" y="1047750"/>
            <a:ext cx="3295650" cy="885825"/>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29" name="Picture Placeholder 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371600" y="3714750"/>
            <a:ext cx="1006475" cy="1343025"/>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30" name="Picture Placeholder 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048000" y="2495550"/>
            <a:ext cx="2019300" cy="1138238"/>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31" name="Picture Placeholder 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248400" y="209550"/>
            <a:ext cx="1516063" cy="1138238"/>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spTree>
    <p:extLst>
      <p:ext uri="{BB962C8B-B14F-4D97-AF65-F5344CB8AC3E}">
        <p14:creationId xmlns:p14="http://schemas.microsoft.com/office/powerpoint/2010/main" val="3529230393"/>
      </p:ext>
    </p:extLst>
  </p:cSld>
  <p:clrMapOvr>
    <a:masterClrMapping/>
  </p:clrMapOvr>
  <p:transition xmlns:p14="http://schemas.microsoft.com/office/powerpoint/2010/main" advClick="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childTnLst>
                          </p:cTn>
                        </p:par>
                        <p:par>
                          <p:cTn id="36" fill="hold" nodeType="afterGroup">
                            <p:stCondLst>
                              <p:cond delay="4000"/>
                            </p:stCondLst>
                            <p:childTnLst>
                              <p:par>
                                <p:cTn id="37" presetID="9"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dissolve">
                                      <p:cBhvr>
                                        <p:cTn id="39" dur="500"/>
                                        <p:tgtEl>
                                          <p:spTgt spid="15"/>
                                        </p:tgtEl>
                                      </p:cBhvr>
                                    </p:animEffect>
                                  </p:childTnLst>
                                </p:cTn>
                              </p:par>
                            </p:childTnLst>
                          </p:cTn>
                        </p:par>
                        <p:par>
                          <p:cTn id="40" fill="hold" nodeType="afterGroup">
                            <p:stCondLst>
                              <p:cond delay="4500"/>
                            </p:stCondLst>
                            <p:childTnLst>
                              <p:par>
                                <p:cTn id="41" presetID="9" presetClass="entr" presetSubtype="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dissolve">
                                      <p:cBhvr>
                                        <p:cTn id="43" dur="500"/>
                                        <p:tgtEl>
                                          <p:spTgt spid="16"/>
                                        </p:tgtEl>
                                      </p:cBhvr>
                                    </p:animEffect>
                                  </p:childTnLst>
                                </p:cTn>
                              </p:par>
                            </p:childTnLst>
                          </p:cTn>
                        </p:par>
                        <p:par>
                          <p:cTn id="44" fill="hold" nodeType="afterGroup">
                            <p:stCondLst>
                              <p:cond delay="5000"/>
                            </p:stCondLst>
                            <p:childTnLst>
                              <p:par>
                                <p:cTn id="45" presetID="9" presetClass="entr" presetSubtype="0"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par>
                          <p:cTn id="48" fill="hold" nodeType="afterGroup">
                            <p:stCondLst>
                              <p:cond delay="5500"/>
                            </p:stCondLst>
                            <p:childTnLst>
                              <p:par>
                                <p:cTn id="49" presetID="9" presetClass="entr" presetSubtype="0"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dissolve">
                                      <p:cBhvr>
                                        <p:cTn id="51" dur="500"/>
                                        <p:tgtEl>
                                          <p:spTgt spid="18"/>
                                        </p:tgtEl>
                                      </p:cBhvr>
                                    </p:animEffect>
                                  </p:childTnLst>
                                </p:cTn>
                              </p:par>
                            </p:childTnLst>
                          </p:cTn>
                        </p:par>
                        <p:par>
                          <p:cTn id="52" fill="hold" nodeType="afterGroup">
                            <p:stCondLst>
                              <p:cond delay="6000"/>
                            </p:stCondLst>
                            <p:childTnLst>
                              <p:par>
                                <p:cTn id="53" presetID="9" presetClass="entr" presetSubtype="0"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dissolve">
                                      <p:cBhvr>
                                        <p:cTn id="55" dur="500"/>
                                        <p:tgtEl>
                                          <p:spTgt spid="19"/>
                                        </p:tgtEl>
                                      </p:cBhvr>
                                    </p:animEffect>
                                  </p:childTnLst>
                                </p:cTn>
                              </p:par>
                            </p:childTnLst>
                          </p:cTn>
                        </p:par>
                        <p:par>
                          <p:cTn id="56" fill="hold" nodeType="afterGroup">
                            <p:stCondLst>
                              <p:cond delay="6500"/>
                            </p:stCondLst>
                            <p:childTnLst>
                              <p:par>
                                <p:cTn id="57" presetID="9" presetClass="entr" presetSubtype="0"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dissolve">
                                      <p:cBhvr>
                                        <p:cTn id="59" dur="500"/>
                                        <p:tgtEl>
                                          <p:spTgt spid="20"/>
                                        </p:tgtEl>
                                      </p:cBhvr>
                                    </p:animEffect>
                                  </p:childTnLst>
                                </p:cTn>
                              </p:par>
                            </p:childTnLst>
                          </p:cTn>
                        </p:par>
                        <p:par>
                          <p:cTn id="60" fill="hold" nodeType="afterGroup">
                            <p:stCondLst>
                              <p:cond delay="7000"/>
                            </p:stCondLst>
                            <p:childTnLst>
                              <p:par>
                                <p:cTn id="61" presetID="9" presetClass="entr" presetSubtype="0"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dissolve">
                                      <p:cBhvr>
                                        <p:cTn id="63" dur="500"/>
                                        <p:tgtEl>
                                          <p:spTgt spid="21"/>
                                        </p:tgtEl>
                                      </p:cBhvr>
                                    </p:animEffect>
                                  </p:childTnLst>
                                </p:cTn>
                              </p:par>
                            </p:childTnLst>
                          </p:cTn>
                        </p:par>
                        <p:par>
                          <p:cTn id="64" fill="hold" nodeType="afterGroup">
                            <p:stCondLst>
                              <p:cond delay="7500"/>
                            </p:stCondLst>
                            <p:childTnLst>
                              <p:par>
                                <p:cTn id="65" presetID="9" presetClass="entr" presetSubtype="0"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dissolve">
                                      <p:cBhvr>
                                        <p:cTn id="67" dur="500"/>
                                        <p:tgtEl>
                                          <p:spTgt spid="22"/>
                                        </p:tgtEl>
                                      </p:cBhvr>
                                    </p:animEffect>
                                  </p:childTnLst>
                                </p:cTn>
                              </p:par>
                            </p:childTnLst>
                          </p:cTn>
                        </p:par>
                        <p:par>
                          <p:cTn id="68" fill="hold" nodeType="afterGroup">
                            <p:stCondLst>
                              <p:cond delay="8000"/>
                            </p:stCondLst>
                            <p:childTnLst>
                              <p:par>
                                <p:cTn id="69" presetID="9" presetClass="entr" presetSubtype="0" fill="hold"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dissolve">
                                      <p:cBhvr>
                                        <p:cTn id="71" dur="500"/>
                                        <p:tgtEl>
                                          <p:spTgt spid="23"/>
                                        </p:tgtEl>
                                      </p:cBhvr>
                                    </p:animEffect>
                                  </p:childTnLst>
                                </p:cTn>
                              </p:par>
                            </p:childTnLst>
                          </p:cTn>
                        </p:par>
                        <p:par>
                          <p:cTn id="72" fill="hold" nodeType="afterGroup">
                            <p:stCondLst>
                              <p:cond delay="8500"/>
                            </p:stCondLst>
                            <p:childTnLst>
                              <p:par>
                                <p:cTn id="73" presetID="9" presetClass="entr" presetSubtype="0" fill="hold" nodeType="after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dissolve">
                                      <p:cBhvr>
                                        <p:cTn id="75" dur="500"/>
                                        <p:tgtEl>
                                          <p:spTgt spid="24"/>
                                        </p:tgtEl>
                                      </p:cBhvr>
                                    </p:animEffect>
                                  </p:childTnLst>
                                </p:cTn>
                              </p:par>
                            </p:childTnLst>
                          </p:cTn>
                        </p:par>
                        <p:par>
                          <p:cTn id="76" fill="hold" nodeType="afterGroup">
                            <p:stCondLst>
                              <p:cond delay="9000"/>
                            </p:stCondLst>
                            <p:childTnLst>
                              <p:par>
                                <p:cTn id="77" presetID="9" presetClass="entr" presetSubtype="0" fill="hold"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dissolve">
                                      <p:cBhvr>
                                        <p:cTn id="79" dur="500"/>
                                        <p:tgtEl>
                                          <p:spTgt spid="25"/>
                                        </p:tgtEl>
                                      </p:cBhvr>
                                    </p:animEffect>
                                  </p:childTnLst>
                                </p:cTn>
                              </p:par>
                            </p:childTnLst>
                          </p:cTn>
                        </p:par>
                        <p:par>
                          <p:cTn id="80" fill="hold" nodeType="afterGroup">
                            <p:stCondLst>
                              <p:cond delay="9500"/>
                            </p:stCondLst>
                            <p:childTnLst>
                              <p:par>
                                <p:cTn id="81" presetID="9" presetClass="entr" presetSubtype="0" fill="hold" nodeType="after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dissolve">
                                      <p:cBhvr>
                                        <p:cTn id="83" dur="500"/>
                                        <p:tgtEl>
                                          <p:spTgt spid="26"/>
                                        </p:tgtEl>
                                      </p:cBhvr>
                                    </p:animEffect>
                                  </p:childTnLst>
                                </p:cTn>
                              </p:par>
                            </p:childTnLst>
                          </p:cTn>
                        </p:par>
                        <p:par>
                          <p:cTn id="84" fill="hold" nodeType="afterGroup">
                            <p:stCondLst>
                              <p:cond delay="10000"/>
                            </p:stCondLst>
                            <p:childTnLst>
                              <p:par>
                                <p:cTn id="85" presetID="9" presetClass="entr" presetSubtype="0"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dissolve">
                                      <p:cBhvr>
                                        <p:cTn id="87" dur="500"/>
                                        <p:tgtEl>
                                          <p:spTgt spid="27"/>
                                        </p:tgtEl>
                                      </p:cBhvr>
                                    </p:animEffect>
                                  </p:childTnLst>
                                </p:cTn>
                              </p:par>
                            </p:childTnLst>
                          </p:cTn>
                        </p:par>
                        <p:par>
                          <p:cTn id="88" fill="hold" nodeType="afterGroup">
                            <p:stCondLst>
                              <p:cond delay="10500"/>
                            </p:stCondLst>
                            <p:childTnLst>
                              <p:par>
                                <p:cTn id="89" presetID="9" presetClass="entr" presetSubtype="0"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dissolve">
                                      <p:cBhvr>
                                        <p:cTn id="91" dur="500"/>
                                        <p:tgtEl>
                                          <p:spTgt spid="28"/>
                                        </p:tgtEl>
                                      </p:cBhvr>
                                    </p:animEffect>
                                  </p:childTnLst>
                                </p:cTn>
                              </p:par>
                            </p:childTnLst>
                          </p:cTn>
                        </p:par>
                        <p:par>
                          <p:cTn id="92" fill="hold" nodeType="afterGroup">
                            <p:stCondLst>
                              <p:cond delay="11000"/>
                            </p:stCondLst>
                            <p:childTnLst>
                              <p:par>
                                <p:cTn id="93" presetID="9" presetClass="entr" presetSubtype="0" fill="hold" nodeType="after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dissolve">
                                      <p:cBhvr>
                                        <p:cTn id="95" dur="500"/>
                                        <p:tgtEl>
                                          <p:spTgt spid="29"/>
                                        </p:tgtEl>
                                      </p:cBhvr>
                                    </p:animEffect>
                                  </p:childTnLst>
                                </p:cTn>
                              </p:par>
                            </p:childTnLst>
                          </p:cTn>
                        </p:par>
                        <p:par>
                          <p:cTn id="96" fill="hold" nodeType="afterGroup">
                            <p:stCondLst>
                              <p:cond delay="11500"/>
                            </p:stCondLst>
                            <p:childTnLst>
                              <p:par>
                                <p:cTn id="97" presetID="9" presetClass="entr" presetSubtype="0" fill="hold" nodeType="after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dissolve">
                                      <p:cBhvr>
                                        <p:cTn id="99" dur="500"/>
                                        <p:tgtEl>
                                          <p:spTgt spid="30"/>
                                        </p:tgtEl>
                                      </p:cBhvr>
                                    </p:animEffect>
                                  </p:childTnLst>
                                </p:cTn>
                              </p:par>
                            </p:childTnLst>
                          </p:cTn>
                        </p:par>
                        <p:par>
                          <p:cTn id="100" fill="hold" nodeType="afterGroup">
                            <p:stCondLst>
                              <p:cond delay="12000"/>
                            </p:stCondLst>
                            <p:childTnLst>
                              <p:par>
                                <p:cTn id="101" presetID="9" presetClass="entr" presetSubtype="0" fill="hold" nodeType="afterEffect">
                                  <p:stCondLst>
                                    <p:cond delay="0"/>
                                  </p:stCondLst>
                                  <p:childTnLst>
                                    <p:set>
                                      <p:cBhvr>
                                        <p:cTn id="102" dur="1" fill="hold">
                                          <p:stCondLst>
                                            <p:cond delay="0"/>
                                          </p:stCondLst>
                                        </p:cTn>
                                        <p:tgtEl>
                                          <p:spTgt spid="31"/>
                                        </p:tgtEl>
                                        <p:attrNameLst>
                                          <p:attrName>style.visibility</p:attrName>
                                        </p:attrNameLst>
                                      </p:cBhvr>
                                      <p:to>
                                        <p:strVal val="visible"/>
                                      </p:to>
                                    </p:set>
                                    <p:animEffect transition="in" filter="dissolve">
                                      <p:cBhvr>
                                        <p:cTn id="10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701" name="TextBox 7"/>
          <p:cNvSpPr txBox="1">
            <a:spLocks noChangeArrowheads="1"/>
          </p:cNvSpPr>
          <p:nvPr/>
        </p:nvSpPr>
        <p:spPr bwMode="auto">
          <a:xfrm>
            <a:off x="76200" y="1200150"/>
            <a:ext cx="5673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2000" dirty="0">
                <a:solidFill>
                  <a:prstClr val="white"/>
                </a:solidFill>
              </a:rPr>
              <a:t> ~ 100.000.000.000.000.000.000.</a:t>
            </a:r>
            <a:r>
              <a:rPr lang="en-US" sz="2000" dirty="0">
                <a:solidFill>
                  <a:srgbClr val="FFFFFF"/>
                </a:solidFill>
              </a:rPr>
              <a:t>00</a:t>
            </a:r>
            <a:r>
              <a:rPr lang="en-US" sz="2000" dirty="0">
                <a:solidFill>
                  <a:srgbClr val="FF0000"/>
                </a:solidFill>
              </a:rPr>
              <a:t>0.000</a:t>
            </a:r>
            <a:r>
              <a:rPr lang="en-US" sz="2000" dirty="0">
                <a:solidFill>
                  <a:prstClr val="white"/>
                </a:solidFill>
              </a:rPr>
              <a:t> meter</a:t>
            </a:r>
          </a:p>
        </p:txBody>
      </p:sp>
      <p:sp>
        <p:nvSpPr>
          <p:cNvPr id="8" name="TextBox 7"/>
          <p:cNvSpPr txBox="1">
            <a:spLocks noChangeArrowheads="1"/>
          </p:cNvSpPr>
          <p:nvPr/>
        </p:nvSpPr>
        <p:spPr bwMode="auto">
          <a:xfrm>
            <a:off x="4437063" y="1504950"/>
            <a:ext cx="424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2000">
                <a:solidFill>
                  <a:prstClr val="white"/>
                </a:solidFill>
              </a:rPr>
              <a:t>~ </a:t>
            </a:r>
            <a:r>
              <a:rPr lang="en-US" sz="2000">
                <a:solidFill>
                  <a:srgbClr val="FF0000"/>
                </a:solidFill>
              </a:rPr>
              <a:t>0,00</a:t>
            </a:r>
            <a:r>
              <a:rPr lang="en-US" sz="2000">
                <a:solidFill>
                  <a:prstClr val="white"/>
                </a:solidFill>
              </a:rPr>
              <a:t>000000000000000001 meter</a:t>
            </a:r>
          </a:p>
        </p:txBody>
      </p:sp>
      <p:sp>
        <p:nvSpPr>
          <p:cNvPr id="30724" name="TextBox 1"/>
          <p:cNvSpPr txBox="1">
            <a:spLocks noChangeArrowheads="1"/>
          </p:cNvSpPr>
          <p:nvPr/>
        </p:nvSpPr>
        <p:spPr bwMode="auto">
          <a:xfrm>
            <a:off x="304800" y="438150"/>
            <a:ext cx="13343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1800" dirty="0" err="1" smtClean="0">
                <a:solidFill>
                  <a:prstClr val="white"/>
                </a:solidFill>
              </a:rPr>
              <a:t>universum</a:t>
            </a:r>
            <a:endParaRPr lang="en-US" sz="1800" dirty="0">
              <a:solidFill>
                <a:prstClr val="white"/>
              </a:solidFill>
            </a:endParaRPr>
          </a:p>
        </p:txBody>
      </p:sp>
      <p:cxnSp>
        <p:nvCxnSpPr>
          <p:cNvPr id="4" name="Straight Arrow Connector 3"/>
          <p:cNvCxnSpPr>
            <a:stCxn id="30724" idx="2"/>
          </p:cNvCxnSpPr>
          <p:nvPr/>
        </p:nvCxnSpPr>
        <p:spPr>
          <a:xfrm flipH="1">
            <a:off x="609605" y="807482"/>
            <a:ext cx="362355" cy="4688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726" name="TextBox 9"/>
          <p:cNvSpPr txBox="1">
            <a:spLocks noChangeArrowheads="1"/>
          </p:cNvSpPr>
          <p:nvPr/>
        </p:nvSpPr>
        <p:spPr bwMode="auto">
          <a:xfrm>
            <a:off x="7010400" y="2647950"/>
            <a:ext cx="928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1800">
                <a:solidFill>
                  <a:prstClr val="white"/>
                </a:solidFill>
              </a:rPr>
              <a:t>quarks</a:t>
            </a:r>
          </a:p>
        </p:txBody>
      </p:sp>
      <p:cxnSp>
        <p:nvCxnSpPr>
          <p:cNvPr id="11" name="Straight Arrow Connector 10"/>
          <p:cNvCxnSpPr>
            <a:stCxn id="30726" idx="0"/>
          </p:cNvCxnSpPr>
          <p:nvPr/>
        </p:nvCxnSpPr>
        <p:spPr>
          <a:xfrm flipV="1">
            <a:off x="7473950" y="1885950"/>
            <a:ext cx="14605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728" name="TextBox 12"/>
          <p:cNvSpPr txBox="1">
            <a:spLocks noChangeArrowheads="1"/>
          </p:cNvSpPr>
          <p:nvPr/>
        </p:nvSpPr>
        <p:spPr bwMode="auto">
          <a:xfrm>
            <a:off x="4419600" y="361950"/>
            <a:ext cx="10095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1800" dirty="0" err="1" smtClean="0">
                <a:solidFill>
                  <a:prstClr val="white"/>
                </a:solidFill>
              </a:rPr>
              <a:t>mensen</a:t>
            </a:r>
            <a:endParaRPr lang="en-US" sz="1800" dirty="0">
              <a:solidFill>
                <a:prstClr val="white"/>
              </a:solidFill>
            </a:endParaRPr>
          </a:p>
        </p:txBody>
      </p:sp>
      <p:cxnSp>
        <p:nvCxnSpPr>
          <p:cNvPr id="15" name="Straight Arrow Connector 14"/>
          <p:cNvCxnSpPr>
            <a:stCxn id="30728" idx="2"/>
          </p:cNvCxnSpPr>
          <p:nvPr/>
        </p:nvCxnSpPr>
        <p:spPr>
          <a:xfrm flipH="1">
            <a:off x="4800603" y="731282"/>
            <a:ext cx="123797" cy="4688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730" name="TextBox 15"/>
          <p:cNvSpPr txBox="1">
            <a:spLocks noChangeArrowheads="1"/>
          </p:cNvSpPr>
          <p:nvPr/>
        </p:nvSpPr>
        <p:spPr bwMode="auto">
          <a:xfrm>
            <a:off x="2667000" y="438150"/>
            <a:ext cx="552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1800" dirty="0" err="1" smtClean="0">
                <a:solidFill>
                  <a:prstClr val="white"/>
                </a:solidFill>
              </a:rPr>
              <a:t>zon</a:t>
            </a:r>
            <a:endParaRPr lang="en-US" sz="1800" dirty="0">
              <a:solidFill>
                <a:prstClr val="white"/>
              </a:solidFill>
            </a:endParaRPr>
          </a:p>
        </p:txBody>
      </p:sp>
      <p:cxnSp>
        <p:nvCxnSpPr>
          <p:cNvPr id="18" name="Straight Arrow Connector 17"/>
          <p:cNvCxnSpPr>
            <a:stCxn id="30730" idx="2"/>
          </p:cNvCxnSpPr>
          <p:nvPr/>
        </p:nvCxnSpPr>
        <p:spPr>
          <a:xfrm flipH="1">
            <a:off x="2819402" y="807482"/>
            <a:ext cx="123650" cy="4688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732" name="TextBox 18"/>
          <p:cNvSpPr txBox="1">
            <a:spLocks noChangeArrowheads="1"/>
          </p:cNvSpPr>
          <p:nvPr/>
        </p:nvSpPr>
        <p:spPr bwMode="auto">
          <a:xfrm>
            <a:off x="5410200" y="2724150"/>
            <a:ext cx="9799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1800" dirty="0" err="1" smtClean="0">
                <a:solidFill>
                  <a:prstClr val="white"/>
                </a:solidFill>
              </a:rPr>
              <a:t>atomen</a:t>
            </a:r>
            <a:endParaRPr lang="en-US" sz="1800" dirty="0">
              <a:solidFill>
                <a:prstClr val="white"/>
              </a:solidFill>
            </a:endParaRPr>
          </a:p>
        </p:txBody>
      </p:sp>
      <p:cxnSp>
        <p:nvCxnSpPr>
          <p:cNvPr id="21" name="Straight Arrow Connector 20"/>
          <p:cNvCxnSpPr>
            <a:stCxn id="30732" idx="0"/>
          </p:cNvCxnSpPr>
          <p:nvPr/>
        </p:nvCxnSpPr>
        <p:spPr>
          <a:xfrm flipV="1">
            <a:off x="5900178" y="1885950"/>
            <a:ext cx="424422"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734" name="TextBox 23"/>
          <p:cNvSpPr txBox="1">
            <a:spLocks noChangeArrowheads="1"/>
          </p:cNvSpPr>
          <p:nvPr/>
        </p:nvSpPr>
        <p:spPr bwMode="auto">
          <a:xfrm>
            <a:off x="3429000" y="361950"/>
            <a:ext cx="830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1800" dirty="0" err="1" smtClean="0">
                <a:solidFill>
                  <a:prstClr val="white"/>
                </a:solidFill>
              </a:rPr>
              <a:t>Aarde</a:t>
            </a:r>
            <a:endParaRPr lang="en-US" sz="1800" dirty="0">
              <a:solidFill>
                <a:prstClr val="white"/>
              </a:solidFill>
            </a:endParaRPr>
          </a:p>
        </p:txBody>
      </p:sp>
      <p:cxnSp>
        <p:nvCxnSpPr>
          <p:cNvPr id="26" name="Straight Arrow Connector 25"/>
          <p:cNvCxnSpPr>
            <a:stCxn id="30734" idx="2"/>
          </p:cNvCxnSpPr>
          <p:nvPr/>
        </p:nvCxnSpPr>
        <p:spPr>
          <a:xfrm flipH="1">
            <a:off x="3657605" y="731282"/>
            <a:ext cx="186477" cy="5450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736" name="TextBox 26"/>
          <p:cNvSpPr txBox="1">
            <a:spLocks noChangeArrowheads="1"/>
          </p:cNvSpPr>
          <p:nvPr/>
        </p:nvSpPr>
        <p:spPr bwMode="auto">
          <a:xfrm>
            <a:off x="3581401" y="2724150"/>
            <a:ext cx="13516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algn="ctr" eaLnBrk="1" hangingPunct="1"/>
            <a:r>
              <a:rPr lang="en-US" sz="1800" dirty="0" err="1" smtClean="0">
                <a:solidFill>
                  <a:prstClr val="white"/>
                </a:solidFill>
              </a:rPr>
              <a:t>biologische</a:t>
            </a:r>
            <a:endParaRPr lang="en-US" sz="1800" dirty="0" smtClean="0">
              <a:solidFill>
                <a:prstClr val="white"/>
              </a:solidFill>
            </a:endParaRPr>
          </a:p>
          <a:p>
            <a:pPr algn="ctr" eaLnBrk="1" hangingPunct="1"/>
            <a:r>
              <a:rPr lang="en-US" sz="1800" dirty="0" err="1" smtClean="0">
                <a:solidFill>
                  <a:prstClr val="white"/>
                </a:solidFill>
              </a:rPr>
              <a:t>cel</a:t>
            </a:r>
            <a:endParaRPr lang="en-US" sz="1800" dirty="0">
              <a:solidFill>
                <a:prstClr val="white"/>
              </a:solidFill>
            </a:endParaRPr>
          </a:p>
        </p:txBody>
      </p:sp>
      <p:cxnSp>
        <p:nvCxnSpPr>
          <p:cNvPr id="29" name="Straight Arrow Connector 28"/>
          <p:cNvCxnSpPr>
            <a:stCxn id="30736" idx="0"/>
          </p:cNvCxnSpPr>
          <p:nvPr/>
        </p:nvCxnSpPr>
        <p:spPr>
          <a:xfrm flipV="1">
            <a:off x="4257240" y="1809750"/>
            <a:ext cx="1610160"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2147639"/>
      </p:ext>
    </p:extLst>
  </p:cSld>
  <p:clrMapOvr>
    <a:masterClrMapping/>
  </p:clrMapOvr>
  <p:transition xmlns:p14="http://schemas.microsoft.com/office/powerpoint/2010/main" advClick="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 name="CustomShape 1"/>
          <p:cNvSpPr/>
          <p:nvPr/>
        </p:nvSpPr>
        <p:spPr>
          <a:xfrm>
            <a:off x="2045160" y="339160"/>
            <a:ext cx="4208040" cy="394200"/>
          </a:xfrm>
          <a:prstGeom prst="rect">
            <a:avLst/>
          </a:prstGeom>
          <a:noFill/>
          <a:ln>
            <a:noFill/>
          </a:ln>
        </p:spPr>
        <p:txBody>
          <a:bodyPr wrap="none" lIns="90000" tIns="45000" rIns="90000" bIns="45000"/>
          <a:lstStyle/>
          <a:p>
            <a:r>
              <a:rPr lang="en-GB" sz="2000">
                <a:solidFill>
                  <a:srgbClr val="FFFFFF"/>
                </a:solidFill>
                <a:latin typeface="Century Schoolbook"/>
                <a:ea typeface="ＭＳ Ｐゴシック"/>
              </a:rPr>
              <a:t>~ </a:t>
            </a:r>
            <a:r>
              <a:rPr lang="en-GB" sz="2000">
                <a:solidFill>
                  <a:srgbClr val="FF0000"/>
                </a:solidFill>
                <a:latin typeface="Century Schoolbook"/>
                <a:ea typeface="ＭＳ Ｐゴシック"/>
              </a:rPr>
              <a:t>0,000</a:t>
            </a:r>
            <a:r>
              <a:rPr lang="en-GB" sz="2000">
                <a:solidFill>
                  <a:srgbClr val="FFFFFF"/>
                </a:solidFill>
                <a:latin typeface="Century Schoolbook"/>
                <a:ea typeface="ＭＳ Ｐゴシック"/>
              </a:rPr>
              <a:t>00000000000000001 meter</a:t>
            </a:r>
            <a:endParaRPr>
              <a:solidFill>
                <a:prstClr val="white"/>
              </a:solidFill>
            </a:endParaRPr>
          </a:p>
        </p:txBody>
      </p:sp>
      <p:sp>
        <p:nvSpPr>
          <p:cNvPr id="210" name="CustomShape 2"/>
          <p:cNvSpPr/>
          <p:nvPr/>
        </p:nvSpPr>
        <p:spPr>
          <a:xfrm>
            <a:off x="6463080" y="1608880"/>
            <a:ext cx="906840" cy="363600"/>
          </a:xfrm>
          <a:prstGeom prst="rect">
            <a:avLst/>
          </a:prstGeom>
          <a:noFill/>
          <a:ln>
            <a:noFill/>
          </a:ln>
        </p:spPr>
        <p:txBody>
          <a:bodyPr wrap="none" lIns="90000" tIns="45000" rIns="90000" bIns="45000"/>
          <a:lstStyle/>
          <a:p>
            <a:r>
              <a:rPr lang="en-GB" dirty="0" err="1" smtClean="0">
                <a:solidFill>
                  <a:srgbClr val="FFFFFF"/>
                </a:solidFill>
                <a:latin typeface="Century Schoolbook"/>
                <a:ea typeface="ＭＳ Ｐゴシック"/>
              </a:rPr>
              <a:t>protonen</a:t>
            </a:r>
            <a:endParaRPr dirty="0">
              <a:solidFill>
                <a:prstClr val="white"/>
              </a:solidFill>
            </a:endParaRPr>
          </a:p>
        </p:txBody>
      </p:sp>
      <p:sp>
        <p:nvSpPr>
          <p:cNvPr id="211" name="CustomShape 3"/>
          <p:cNvSpPr/>
          <p:nvPr/>
        </p:nvSpPr>
        <p:spPr>
          <a:xfrm flipH="1" flipV="1">
            <a:off x="5256000" y="670360"/>
            <a:ext cx="3384000" cy="1008000"/>
          </a:xfrm>
          <a:prstGeom prst="straightConnector1">
            <a:avLst/>
          </a:prstGeom>
          <a:noFill/>
          <a:ln w="25560">
            <a:solidFill>
              <a:srgbClr val="6EA0B0"/>
            </a:solidFill>
            <a:round/>
            <a:tailEnd type="arrow" w="med" len="med"/>
          </a:ln>
        </p:spPr>
      </p:sp>
      <p:sp>
        <p:nvSpPr>
          <p:cNvPr id="212" name="CustomShape 4"/>
          <p:cNvSpPr/>
          <p:nvPr/>
        </p:nvSpPr>
        <p:spPr>
          <a:xfrm>
            <a:off x="4240800" y="1611400"/>
            <a:ext cx="966240" cy="363600"/>
          </a:xfrm>
          <a:prstGeom prst="rect">
            <a:avLst/>
          </a:prstGeom>
          <a:noFill/>
          <a:ln>
            <a:noFill/>
          </a:ln>
        </p:spPr>
        <p:txBody>
          <a:bodyPr wrap="none" lIns="90000" tIns="45000" rIns="90000" bIns="45000"/>
          <a:lstStyle/>
          <a:p>
            <a:r>
              <a:rPr lang="en-GB" dirty="0" err="1" smtClean="0">
                <a:solidFill>
                  <a:srgbClr val="FFFFFF"/>
                </a:solidFill>
                <a:latin typeface="Century Schoolbook"/>
                <a:ea typeface="ＭＳ Ｐゴシック"/>
              </a:rPr>
              <a:t>atomen</a:t>
            </a:r>
            <a:endParaRPr dirty="0">
              <a:solidFill>
                <a:prstClr val="white"/>
              </a:solidFill>
            </a:endParaRPr>
          </a:p>
        </p:txBody>
      </p:sp>
      <p:sp>
        <p:nvSpPr>
          <p:cNvPr id="213" name="CustomShape 5"/>
          <p:cNvSpPr/>
          <p:nvPr/>
        </p:nvSpPr>
        <p:spPr>
          <a:xfrm flipH="1" flipV="1">
            <a:off x="3957120" y="670360"/>
            <a:ext cx="792360" cy="1008000"/>
          </a:xfrm>
          <a:prstGeom prst="straightConnector1">
            <a:avLst/>
          </a:prstGeom>
          <a:noFill/>
          <a:ln w="25560">
            <a:solidFill>
              <a:srgbClr val="6EA0B0"/>
            </a:solidFill>
            <a:round/>
            <a:tailEnd type="arrow" w="med" len="med"/>
          </a:ln>
        </p:spPr>
      </p:sp>
      <p:sp>
        <p:nvSpPr>
          <p:cNvPr id="214" name="CustomShape 6"/>
          <p:cNvSpPr/>
          <p:nvPr/>
        </p:nvSpPr>
        <p:spPr>
          <a:xfrm>
            <a:off x="766800" y="1616440"/>
            <a:ext cx="2113200" cy="637920"/>
          </a:xfrm>
          <a:prstGeom prst="rect">
            <a:avLst/>
          </a:prstGeom>
          <a:noFill/>
          <a:ln>
            <a:noFill/>
          </a:ln>
        </p:spPr>
        <p:txBody>
          <a:bodyPr wrap="none" lIns="90000" tIns="45000" rIns="90000" bIns="45000"/>
          <a:lstStyle/>
          <a:p>
            <a:pPr algn="ctr"/>
            <a:r>
              <a:rPr lang="en-GB" dirty="0" err="1" smtClean="0">
                <a:solidFill>
                  <a:srgbClr val="FFFFFF"/>
                </a:solidFill>
                <a:latin typeface="Century Schoolbook"/>
                <a:ea typeface="ＭＳ Ｐゴシック"/>
              </a:rPr>
              <a:t>biologische</a:t>
            </a:r>
            <a:r>
              <a:rPr lang="en-GB" dirty="0" smtClean="0">
                <a:solidFill>
                  <a:srgbClr val="FFFFFF"/>
                </a:solidFill>
                <a:latin typeface="Century Schoolbook"/>
                <a:ea typeface="ＭＳ Ｐゴシック"/>
              </a:rPr>
              <a:t> </a:t>
            </a:r>
            <a:r>
              <a:rPr lang="en-GB" dirty="0" err="1" smtClean="0">
                <a:solidFill>
                  <a:srgbClr val="FFFFFF"/>
                </a:solidFill>
                <a:latin typeface="Century Schoolbook"/>
                <a:ea typeface="ＭＳ Ｐゴシック"/>
              </a:rPr>
              <a:t>cel</a:t>
            </a:r>
            <a:endParaRPr dirty="0">
              <a:solidFill>
                <a:prstClr val="white"/>
              </a:solidFill>
            </a:endParaRPr>
          </a:p>
        </p:txBody>
      </p:sp>
      <p:sp>
        <p:nvSpPr>
          <p:cNvPr id="215" name="CustomShape 7"/>
          <p:cNvSpPr/>
          <p:nvPr/>
        </p:nvSpPr>
        <p:spPr>
          <a:xfrm flipV="1">
            <a:off x="1944000" y="670000"/>
            <a:ext cx="1248840" cy="1008000"/>
          </a:xfrm>
          <a:prstGeom prst="straightConnector1">
            <a:avLst/>
          </a:prstGeom>
          <a:noFill/>
          <a:ln w="25560">
            <a:solidFill>
              <a:srgbClr val="6EA0B0"/>
            </a:solidFill>
            <a:round/>
            <a:tailEnd type="arrow" w="med" len="med"/>
          </a:ln>
        </p:spPr>
      </p:sp>
      <p:sp>
        <p:nvSpPr>
          <p:cNvPr id="228" name="CustomShape 15"/>
          <p:cNvSpPr/>
          <p:nvPr/>
        </p:nvSpPr>
        <p:spPr>
          <a:xfrm>
            <a:off x="8191440" y="1639840"/>
            <a:ext cx="906840" cy="363600"/>
          </a:xfrm>
          <a:prstGeom prst="rect">
            <a:avLst/>
          </a:prstGeom>
          <a:noFill/>
          <a:ln>
            <a:noFill/>
          </a:ln>
        </p:spPr>
        <p:txBody>
          <a:bodyPr wrap="none" lIns="90000" tIns="45000" rIns="90000" bIns="45000"/>
          <a:lstStyle/>
          <a:p>
            <a:r>
              <a:rPr lang="en-GB">
                <a:solidFill>
                  <a:srgbClr val="FFFFFF"/>
                </a:solidFill>
                <a:latin typeface="Century Schoolbook"/>
                <a:ea typeface="ＭＳ Ｐゴシック"/>
              </a:rPr>
              <a:t>quarks</a:t>
            </a:r>
            <a:endParaRPr>
              <a:solidFill>
                <a:prstClr val="white"/>
              </a:solidFill>
            </a:endParaRPr>
          </a:p>
        </p:txBody>
      </p:sp>
      <p:sp>
        <p:nvSpPr>
          <p:cNvPr id="229" name="CustomShape 16"/>
          <p:cNvSpPr/>
          <p:nvPr/>
        </p:nvSpPr>
        <p:spPr>
          <a:xfrm flipH="1" flipV="1">
            <a:off x="4680000" y="663880"/>
            <a:ext cx="1944000" cy="1008000"/>
          </a:xfrm>
          <a:prstGeom prst="straightConnector1">
            <a:avLst/>
          </a:prstGeom>
          <a:noFill/>
          <a:ln w="25560">
            <a:solidFill>
              <a:srgbClr val="6EA0B0"/>
            </a:solidFill>
            <a:round/>
            <a:tailEnd type="arrow" w="med" len="med"/>
          </a:ln>
        </p:spPr>
      </p:sp>
    </p:spTree>
    <p:extLst>
      <p:ext uri="{BB962C8B-B14F-4D97-AF65-F5344CB8AC3E}">
        <p14:creationId xmlns:p14="http://schemas.microsoft.com/office/powerpoint/2010/main" val="419705326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6" name="Picture 215"/>
          <p:cNvPicPr/>
          <p:nvPr/>
        </p:nvPicPr>
        <p:blipFill>
          <a:blip r:embed="rId3"/>
          <a:stretch>
            <a:fillRect/>
          </a:stretch>
        </p:blipFill>
        <p:spPr>
          <a:xfrm>
            <a:off x="766800" y="2254360"/>
            <a:ext cx="3152520" cy="1865160"/>
          </a:xfrm>
          <a:prstGeom prst="rect">
            <a:avLst/>
          </a:prstGeom>
          <a:ln>
            <a:noFill/>
          </a:ln>
        </p:spPr>
      </p:pic>
      <p:sp>
        <p:nvSpPr>
          <p:cNvPr id="23" name="CustomShape 1"/>
          <p:cNvSpPr/>
          <p:nvPr/>
        </p:nvSpPr>
        <p:spPr>
          <a:xfrm>
            <a:off x="2045160" y="339160"/>
            <a:ext cx="4208040" cy="394200"/>
          </a:xfrm>
          <a:prstGeom prst="rect">
            <a:avLst/>
          </a:prstGeom>
          <a:noFill/>
          <a:ln>
            <a:noFill/>
          </a:ln>
        </p:spPr>
        <p:txBody>
          <a:bodyPr wrap="none" lIns="90000" tIns="45000" rIns="90000" bIns="45000"/>
          <a:lstStyle/>
          <a:p>
            <a:r>
              <a:rPr lang="en-GB" sz="2000">
                <a:solidFill>
                  <a:srgbClr val="FFFFFF"/>
                </a:solidFill>
                <a:latin typeface="Century Schoolbook"/>
                <a:ea typeface="ＭＳ Ｐゴシック"/>
              </a:rPr>
              <a:t>~ </a:t>
            </a:r>
            <a:r>
              <a:rPr lang="en-GB" sz="2000">
                <a:solidFill>
                  <a:srgbClr val="FF0000"/>
                </a:solidFill>
                <a:latin typeface="Century Schoolbook"/>
                <a:ea typeface="ＭＳ Ｐゴシック"/>
              </a:rPr>
              <a:t>0,000</a:t>
            </a:r>
            <a:r>
              <a:rPr lang="en-GB" sz="2000">
                <a:solidFill>
                  <a:srgbClr val="FFFFFF"/>
                </a:solidFill>
                <a:latin typeface="Century Schoolbook"/>
                <a:ea typeface="ＭＳ Ｐゴシック"/>
              </a:rPr>
              <a:t>00000000000000001 meter</a:t>
            </a:r>
            <a:endParaRPr>
              <a:solidFill>
                <a:prstClr val="white"/>
              </a:solidFill>
            </a:endParaRPr>
          </a:p>
        </p:txBody>
      </p:sp>
      <p:sp>
        <p:nvSpPr>
          <p:cNvPr id="25" name="CustomShape 3"/>
          <p:cNvSpPr/>
          <p:nvPr/>
        </p:nvSpPr>
        <p:spPr>
          <a:xfrm flipH="1" flipV="1">
            <a:off x="5256000" y="670360"/>
            <a:ext cx="3384000" cy="1008000"/>
          </a:xfrm>
          <a:prstGeom prst="straightConnector1">
            <a:avLst/>
          </a:prstGeom>
          <a:noFill/>
          <a:ln w="25560">
            <a:solidFill>
              <a:srgbClr val="6EA0B0"/>
            </a:solidFill>
            <a:round/>
            <a:tailEnd type="arrow" w="med" len="med"/>
          </a:ln>
        </p:spPr>
      </p:sp>
      <p:sp>
        <p:nvSpPr>
          <p:cNvPr id="27" name="CustomShape 5"/>
          <p:cNvSpPr/>
          <p:nvPr/>
        </p:nvSpPr>
        <p:spPr>
          <a:xfrm flipH="1" flipV="1">
            <a:off x="3957120" y="670360"/>
            <a:ext cx="792360" cy="1008000"/>
          </a:xfrm>
          <a:prstGeom prst="straightConnector1">
            <a:avLst/>
          </a:prstGeom>
          <a:noFill/>
          <a:ln w="25560">
            <a:solidFill>
              <a:srgbClr val="6EA0B0"/>
            </a:solidFill>
            <a:round/>
            <a:tailEnd type="arrow" w="med" len="med"/>
          </a:ln>
        </p:spPr>
      </p:sp>
      <p:sp>
        <p:nvSpPr>
          <p:cNvPr id="29" name="CustomShape 7"/>
          <p:cNvSpPr/>
          <p:nvPr/>
        </p:nvSpPr>
        <p:spPr>
          <a:xfrm flipV="1">
            <a:off x="1944000" y="670000"/>
            <a:ext cx="1248840" cy="1008000"/>
          </a:xfrm>
          <a:prstGeom prst="straightConnector1">
            <a:avLst/>
          </a:prstGeom>
          <a:noFill/>
          <a:ln w="25560">
            <a:solidFill>
              <a:srgbClr val="6EA0B0"/>
            </a:solidFill>
            <a:round/>
            <a:tailEnd type="arrow" w="med" len="med"/>
          </a:ln>
        </p:spPr>
      </p:sp>
      <p:sp>
        <p:nvSpPr>
          <p:cNvPr id="31" name="CustomShape 16"/>
          <p:cNvSpPr/>
          <p:nvPr/>
        </p:nvSpPr>
        <p:spPr>
          <a:xfrm flipH="1" flipV="1">
            <a:off x="4680000" y="663880"/>
            <a:ext cx="1944000" cy="1008000"/>
          </a:xfrm>
          <a:prstGeom prst="straightConnector1">
            <a:avLst/>
          </a:prstGeom>
          <a:noFill/>
          <a:ln w="25560">
            <a:solidFill>
              <a:srgbClr val="6EA0B0"/>
            </a:solidFill>
            <a:round/>
            <a:tailEnd type="arrow" w="med" len="med"/>
          </a:ln>
        </p:spPr>
      </p:sp>
      <p:sp>
        <p:nvSpPr>
          <p:cNvPr id="14" name="CustomShape 2"/>
          <p:cNvSpPr/>
          <p:nvPr/>
        </p:nvSpPr>
        <p:spPr>
          <a:xfrm>
            <a:off x="6463080" y="1608880"/>
            <a:ext cx="906840" cy="363600"/>
          </a:xfrm>
          <a:prstGeom prst="rect">
            <a:avLst/>
          </a:prstGeom>
          <a:noFill/>
          <a:ln>
            <a:noFill/>
          </a:ln>
        </p:spPr>
        <p:txBody>
          <a:bodyPr wrap="none" lIns="90000" tIns="45000" rIns="90000" bIns="45000"/>
          <a:lstStyle/>
          <a:p>
            <a:r>
              <a:rPr lang="en-GB" dirty="0" err="1" smtClean="0">
                <a:solidFill>
                  <a:srgbClr val="FFFFFF"/>
                </a:solidFill>
                <a:latin typeface="Century Schoolbook"/>
                <a:ea typeface="ＭＳ Ｐゴシック"/>
              </a:rPr>
              <a:t>protonen</a:t>
            </a:r>
            <a:endParaRPr dirty="0">
              <a:solidFill>
                <a:prstClr val="white"/>
              </a:solidFill>
            </a:endParaRPr>
          </a:p>
        </p:txBody>
      </p:sp>
      <p:sp>
        <p:nvSpPr>
          <p:cNvPr id="15" name="CustomShape 4"/>
          <p:cNvSpPr/>
          <p:nvPr/>
        </p:nvSpPr>
        <p:spPr>
          <a:xfrm>
            <a:off x="4240800" y="1611400"/>
            <a:ext cx="966240" cy="363600"/>
          </a:xfrm>
          <a:prstGeom prst="rect">
            <a:avLst/>
          </a:prstGeom>
          <a:noFill/>
          <a:ln>
            <a:noFill/>
          </a:ln>
        </p:spPr>
        <p:txBody>
          <a:bodyPr wrap="none" lIns="90000" tIns="45000" rIns="90000" bIns="45000"/>
          <a:lstStyle/>
          <a:p>
            <a:r>
              <a:rPr lang="en-GB" dirty="0" err="1" smtClean="0">
                <a:solidFill>
                  <a:srgbClr val="FFFFFF"/>
                </a:solidFill>
                <a:latin typeface="Century Schoolbook"/>
                <a:ea typeface="ＭＳ Ｐゴシック"/>
              </a:rPr>
              <a:t>atomen</a:t>
            </a:r>
            <a:endParaRPr dirty="0">
              <a:solidFill>
                <a:prstClr val="white"/>
              </a:solidFill>
            </a:endParaRPr>
          </a:p>
        </p:txBody>
      </p:sp>
      <p:sp>
        <p:nvSpPr>
          <p:cNvPr id="16" name="CustomShape 6"/>
          <p:cNvSpPr/>
          <p:nvPr/>
        </p:nvSpPr>
        <p:spPr>
          <a:xfrm>
            <a:off x="766800" y="1616440"/>
            <a:ext cx="2113200" cy="637920"/>
          </a:xfrm>
          <a:prstGeom prst="rect">
            <a:avLst/>
          </a:prstGeom>
          <a:noFill/>
          <a:ln>
            <a:noFill/>
          </a:ln>
        </p:spPr>
        <p:txBody>
          <a:bodyPr wrap="none" lIns="90000" tIns="45000" rIns="90000" bIns="45000"/>
          <a:lstStyle/>
          <a:p>
            <a:pPr algn="ctr"/>
            <a:r>
              <a:rPr lang="en-GB" dirty="0" err="1" smtClean="0">
                <a:solidFill>
                  <a:srgbClr val="FFFFFF"/>
                </a:solidFill>
                <a:latin typeface="Century Schoolbook"/>
                <a:ea typeface="ＭＳ Ｐゴシック"/>
              </a:rPr>
              <a:t>biologische</a:t>
            </a:r>
            <a:r>
              <a:rPr lang="en-GB" dirty="0" smtClean="0">
                <a:solidFill>
                  <a:srgbClr val="FFFFFF"/>
                </a:solidFill>
                <a:latin typeface="Century Schoolbook"/>
                <a:ea typeface="ＭＳ Ｐゴシック"/>
              </a:rPr>
              <a:t> </a:t>
            </a:r>
            <a:r>
              <a:rPr lang="en-GB" dirty="0" err="1" smtClean="0">
                <a:solidFill>
                  <a:srgbClr val="FFFFFF"/>
                </a:solidFill>
                <a:latin typeface="Century Schoolbook"/>
                <a:ea typeface="ＭＳ Ｐゴシック"/>
              </a:rPr>
              <a:t>cel</a:t>
            </a:r>
            <a:endParaRPr dirty="0">
              <a:solidFill>
                <a:prstClr val="white"/>
              </a:solidFill>
            </a:endParaRPr>
          </a:p>
        </p:txBody>
      </p:sp>
      <p:sp>
        <p:nvSpPr>
          <p:cNvPr id="17" name="CustomShape 15"/>
          <p:cNvSpPr/>
          <p:nvPr/>
        </p:nvSpPr>
        <p:spPr>
          <a:xfrm>
            <a:off x="8191440" y="1639840"/>
            <a:ext cx="906840" cy="363600"/>
          </a:xfrm>
          <a:prstGeom prst="rect">
            <a:avLst/>
          </a:prstGeom>
          <a:noFill/>
          <a:ln>
            <a:noFill/>
          </a:ln>
        </p:spPr>
        <p:txBody>
          <a:bodyPr wrap="none" lIns="90000" tIns="45000" rIns="90000" bIns="45000"/>
          <a:lstStyle/>
          <a:p>
            <a:r>
              <a:rPr lang="en-GB">
                <a:solidFill>
                  <a:srgbClr val="FFFFFF"/>
                </a:solidFill>
                <a:latin typeface="Century Schoolbook"/>
                <a:ea typeface="ＭＳ Ｐゴシック"/>
              </a:rPr>
              <a:t>quarks</a:t>
            </a:r>
            <a:endParaRPr>
              <a:solidFill>
                <a:prstClr val="white"/>
              </a:solidFill>
            </a:endParaRPr>
          </a:p>
        </p:txBody>
      </p:sp>
    </p:spTree>
    <p:extLst>
      <p:ext uri="{BB962C8B-B14F-4D97-AF65-F5344CB8AC3E}">
        <p14:creationId xmlns:p14="http://schemas.microsoft.com/office/powerpoint/2010/main" val="32434278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6" name="Picture 215"/>
          <p:cNvPicPr/>
          <p:nvPr/>
        </p:nvPicPr>
        <p:blipFill>
          <a:blip r:embed="rId3"/>
          <a:stretch>
            <a:fillRect/>
          </a:stretch>
        </p:blipFill>
        <p:spPr>
          <a:xfrm>
            <a:off x="766800" y="2254360"/>
            <a:ext cx="3152520" cy="1865160"/>
          </a:xfrm>
          <a:prstGeom prst="rect">
            <a:avLst/>
          </a:prstGeom>
          <a:ln>
            <a:noFill/>
          </a:ln>
        </p:spPr>
      </p:pic>
      <p:pic>
        <p:nvPicPr>
          <p:cNvPr id="220" name="Picture 219"/>
          <p:cNvPicPr/>
          <p:nvPr/>
        </p:nvPicPr>
        <p:blipFill>
          <a:blip r:embed="rId4"/>
          <a:stretch>
            <a:fillRect/>
          </a:stretch>
        </p:blipFill>
        <p:spPr>
          <a:xfrm>
            <a:off x="84960" y="3340566"/>
            <a:ext cx="1499040" cy="1700640"/>
          </a:xfrm>
          <a:prstGeom prst="rect">
            <a:avLst/>
          </a:prstGeom>
          <a:ln w="57150" cmpd="sng">
            <a:solidFill>
              <a:srgbClr val="FF0000"/>
            </a:solidFill>
          </a:ln>
        </p:spPr>
      </p:pic>
      <p:sp>
        <p:nvSpPr>
          <p:cNvPr id="23" name="CustomShape 1"/>
          <p:cNvSpPr/>
          <p:nvPr/>
        </p:nvSpPr>
        <p:spPr>
          <a:xfrm>
            <a:off x="2045160" y="339160"/>
            <a:ext cx="4208040" cy="394200"/>
          </a:xfrm>
          <a:prstGeom prst="rect">
            <a:avLst/>
          </a:prstGeom>
          <a:noFill/>
          <a:ln>
            <a:noFill/>
          </a:ln>
        </p:spPr>
        <p:txBody>
          <a:bodyPr wrap="none" lIns="90000" tIns="45000" rIns="90000" bIns="45000"/>
          <a:lstStyle/>
          <a:p>
            <a:r>
              <a:rPr lang="en-GB" sz="2000">
                <a:solidFill>
                  <a:srgbClr val="FFFFFF"/>
                </a:solidFill>
                <a:latin typeface="Century Schoolbook"/>
                <a:ea typeface="ＭＳ Ｐゴシック"/>
              </a:rPr>
              <a:t>~ </a:t>
            </a:r>
            <a:r>
              <a:rPr lang="en-GB" sz="2000">
                <a:solidFill>
                  <a:srgbClr val="FF0000"/>
                </a:solidFill>
                <a:latin typeface="Century Schoolbook"/>
                <a:ea typeface="ＭＳ Ｐゴシック"/>
              </a:rPr>
              <a:t>0,000</a:t>
            </a:r>
            <a:r>
              <a:rPr lang="en-GB" sz="2000">
                <a:solidFill>
                  <a:srgbClr val="FFFFFF"/>
                </a:solidFill>
                <a:latin typeface="Century Schoolbook"/>
                <a:ea typeface="ＭＳ Ｐゴシック"/>
              </a:rPr>
              <a:t>00000000000000001 meter</a:t>
            </a:r>
            <a:endParaRPr>
              <a:solidFill>
                <a:prstClr val="white"/>
              </a:solidFill>
            </a:endParaRPr>
          </a:p>
        </p:txBody>
      </p:sp>
      <p:sp>
        <p:nvSpPr>
          <p:cNvPr id="25" name="CustomShape 3"/>
          <p:cNvSpPr/>
          <p:nvPr/>
        </p:nvSpPr>
        <p:spPr>
          <a:xfrm flipH="1" flipV="1">
            <a:off x="5256000" y="670360"/>
            <a:ext cx="3384000" cy="1008000"/>
          </a:xfrm>
          <a:prstGeom prst="straightConnector1">
            <a:avLst/>
          </a:prstGeom>
          <a:noFill/>
          <a:ln w="25560">
            <a:solidFill>
              <a:srgbClr val="6EA0B0"/>
            </a:solidFill>
            <a:round/>
            <a:tailEnd type="arrow" w="med" len="med"/>
          </a:ln>
        </p:spPr>
      </p:sp>
      <p:sp>
        <p:nvSpPr>
          <p:cNvPr id="27" name="CustomShape 5"/>
          <p:cNvSpPr/>
          <p:nvPr/>
        </p:nvSpPr>
        <p:spPr>
          <a:xfrm flipH="1" flipV="1">
            <a:off x="3957120" y="670360"/>
            <a:ext cx="792360" cy="1008000"/>
          </a:xfrm>
          <a:prstGeom prst="straightConnector1">
            <a:avLst/>
          </a:prstGeom>
          <a:noFill/>
          <a:ln w="25560">
            <a:solidFill>
              <a:srgbClr val="6EA0B0"/>
            </a:solidFill>
            <a:round/>
            <a:tailEnd type="arrow" w="med" len="med"/>
          </a:ln>
        </p:spPr>
      </p:sp>
      <p:sp>
        <p:nvSpPr>
          <p:cNvPr id="29" name="CustomShape 7"/>
          <p:cNvSpPr/>
          <p:nvPr/>
        </p:nvSpPr>
        <p:spPr>
          <a:xfrm flipV="1">
            <a:off x="1944000" y="670000"/>
            <a:ext cx="1248840" cy="1008000"/>
          </a:xfrm>
          <a:prstGeom prst="straightConnector1">
            <a:avLst/>
          </a:prstGeom>
          <a:noFill/>
          <a:ln w="25560">
            <a:solidFill>
              <a:srgbClr val="6EA0B0"/>
            </a:solidFill>
            <a:round/>
            <a:tailEnd type="arrow" w="med" len="med"/>
          </a:ln>
        </p:spPr>
      </p:sp>
      <p:sp>
        <p:nvSpPr>
          <p:cNvPr id="31" name="CustomShape 16"/>
          <p:cNvSpPr/>
          <p:nvPr/>
        </p:nvSpPr>
        <p:spPr>
          <a:xfrm flipH="1" flipV="1">
            <a:off x="4680000" y="663880"/>
            <a:ext cx="1944000" cy="1008000"/>
          </a:xfrm>
          <a:prstGeom prst="straightConnector1">
            <a:avLst/>
          </a:prstGeom>
          <a:noFill/>
          <a:ln w="25560">
            <a:solidFill>
              <a:srgbClr val="6EA0B0"/>
            </a:solidFill>
            <a:round/>
            <a:tailEnd type="arrow" w="med" len="med"/>
          </a:ln>
        </p:spPr>
      </p:sp>
      <p:sp>
        <p:nvSpPr>
          <p:cNvPr id="15" name="CustomShape 2"/>
          <p:cNvSpPr/>
          <p:nvPr/>
        </p:nvSpPr>
        <p:spPr>
          <a:xfrm>
            <a:off x="6463080" y="1608880"/>
            <a:ext cx="906840" cy="363600"/>
          </a:xfrm>
          <a:prstGeom prst="rect">
            <a:avLst/>
          </a:prstGeom>
          <a:noFill/>
          <a:ln>
            <a:noFill/>
          </a:ln>
        </p:spPr>
        <p:txBody>
          <a:bodyPr wrap="none" lIns="90000" tIns="45000" rIns="90000" bIns="45000"/>
          <a:lstStyle/>
          <a:p>
            <a:r>
              <a:rPr lang="en-GB" dirty="0" err="1" smtClean="0">
                <a:solidFill>
                  <a:srgbClr val="FFFFFF"/>
                </a:solidFill>
                <a:latin typeface="Century Schoolbook"/>
                <a:ea typeface="ＭＳ Ｐゴシック"/>
              </a:rPr>
              <a:t>protonen</a:t>
            </a:r>
            <a:endParaRPr dirty="0">
              <a:solidFill>
                <a:prstClr val="white"/>
              </a:solidFill>
            </a:endParaRPr>
          </a:p>
        </p:txBody>
      </p:sp>
      <p:sp>
        <p:nvSpPr>
          <p:cNvPr id="16" name="CustomShape 4"/>
          <p:cNvSpPr/>
          <p:nvPr/>
        </p:nvSpPr>
        <p:spPr>
          <a:xfrm>
            <a:off x="4240800" y="1611400"/>
            <a:ext cx="966240" cy="363600"/>
          </a:xfrm>
          <a:prstGeom prst="rect">
            <a:avLst/>
          </a:prstGeom>
          <a:noFill/>
          <a:ln>
            <a:noFill/>
          </a:ln>
        </p:spPr>
        <p:txBody>
          <a:bodyPr wrap="none" lIns="90000" tIns="45000" rIns="90000" bIns="45000"/>
          <a:lstStyle/>
          <a:p>
            <a:r>
              <a:rPr lang="en-GB" dirty="0" err="1" smtClean="0">
                <a:solidFill>
                  <a:srgbClr val="FFFFFF"/>
                </a:solidFill>
                <a:latin typeface="Century Schoolbook"/>
                <a:ea typeface="ＭＳ Ｐゴシック"/>
              </a:rPr>
              <a:t>atomen</a:t>
            </a:r>
            <a:endParaRPr dirty="0">
              <a:solidFill>
                <a:prstClr val="white"/>
              </a:solidFill>
            </a:endParaRPr>
          </a:p>
        </p:txBody>
      </p:sp>
      <p:sp>
        <p:nvSpPr>
          <p:cNvPr id="17" name="CustomShape 6"/>
          <p:cNvSpPr/>
          <p:nvPr/>
        </p:nvSpPr>
        <p:spPr>
          <a:xfrm>
            <a:off x="766800" y="1616440"/>
            <a:ext cx="2113200" cy="637920"/>
          </a:xfrm>
          <a:prstGeom prst="rect">
            <a:avLst/>
          </a:prstGeom>
          <a:noFill/>
          <a:ln>
            <a:noFill/>
          </a:ln>
        </p:spPr>
        <p:txBody>
          <a:bodyPr wrap="none" lIns="90000" tIns="45000" rIns="90000" bIns="45000"/>
          <a:lstStyle/>
          <a:p>
            <a:pPr algn="ctr"/>
            <a:r>
              <a:rPr lang="en-GB" dirty="0" err="1" smtClean="0">
                <a:solidFill>
                  <a:srgbClr val="FFFFFF"/>
                </a:solidFill>
                <a:latin typeface="Century Schoolbook"/>
                <a:ea typeface="ＭＳ Ｐゴシック"/>
              </a:rPr>
              <a:t>biologische</a:t>
            </a:r>
            <a:r>
              <a:rPr lang="en-GB" dirty="0" smtClean="0">
                <a:solidFill>
                  <a:srgbClr val="FFFFFF"/>
                </a:solidFill>
                <a:latin typeface="Century Schoolbook"/>
                <a:ea typeface="ＭＳ Ｐゴシック"/>
              </a:rPr>
              <a:t> </a:t>
            </a:r>
            <a:r>
              <a:rPr lang="en-GB" dirty="0" err="1" smtClean="0">
                <a:solidFill>
                  <a:srgbClr val="FFFFFF"/>
                </a:solidFill>
                <a:latin typeface="Century Schoolbook"/>
                <a:ea typeface="ＭＳ Ｐゴシック"/>
              </a:rPr>
              <a:t>cel</a:t>
            </a:r>
            <a:endParaRPr dirty="0">
              <a:solidFill>
                <a:prstClr val="white"/>
              </a:solidFill>
            </a:endParaRPr>
          </a:p>
        </p:txBody>
      </p:sp>
      <p:sp>
        <p:nvSpPr>
          <p:cNvPr id="18" name="CustomShape 15"/>
          <p:cNvSpPr/>
          <p:nvPr/>
        </p:nvSpPr>
        <p:spPr>
          <a:xfrm>
            <a:off x="8191440" y="1639840"/>
            <a:ext cx="906840" cy="363600"/>
          </a:xfrm>
          <a:prstGeom prst="rect">
            <a:avLst/>
          </a:prstGeom>
          <a:noFill/>
          <a:ln>
            <a:noFill/>
          </a:ln>
        </p:spPr>
        <p:txBody>
          <a:bodyPr wrap="none" lIns="90000" tIns="45000" rIns="90000" bIns="45000"/>
          <a:lstStyle/>
          <a:p>
            <a:r>
              <a:rPr lang="en-GB">
                <a:solidFill>
                  <a:srgbClr val="FFFFFF"/>
                </a:solidFill>
                <a:latin typeface="Century Schoolbook"/>
                <a:ea typeface="ＭＳ Ｐゴシック"/>
              </a:rPr>
              <a:t>quarks</a:t>
            </a:r>
            <a:endParaRPr>
              <a:solidFill>
                <a:prstClr val="white"/>
              </a:solidFill>
            </a:endParaRPr>
          </a:p>
        </p:txBody>
      </p:sp>
    </p:spTree>
    <p:extLst>
      <p:ext uri="{BB962C8B-B14F-4D97-AF65-F5344CB8AC3E}">
        <p14:creationId xmlns:p14="http://schemas.microsoft.com/office/powerpoint/2010/main" val="4258117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CustomShape 8"/>
          <p:cNvSpPr/>
          <p:nvPr/>
        </p:nvSpPr>
        <p:spPr>
          <a:xfrm flipH="1" flipV="1">
            <a:off x="5744486" y="4489759"/>
            <a:ext cx="864000" cy="504000"/>
          </a:xfrm>
          <a:prstGeom prst="straightConnector1">
            <a:avLst/>
          </a:prstGeom>
          <a:noFill/>
          <a:ln w="25560">
            <a:solidFill>
              <a:srgbClr val="6EA0B0"/>
            </a:solidFill>
            <a:round/>
            <a:tailEnd type="arrow" w="med" len="med"/>
          </a:ln>
        </p:spPr>
      </p:sp>
      <p:sp>
        <p:nvSpPr>
          <p:cNvPr id="15" name="TextShape 9"/>
          <p:cNvSpPr txBox="1"/>
          <p:nvPr/>
        </p:nvSpPr>
        <p:spPr>
          <a:xfrm>
            <a:off x="6608486" y="4669759"/>
            <a:ext cx="2412000" cy="427680"/>
          </a:xfrm>
          <a:prstGeom prst="rect">
            <a:avLst/>
          </a:prstGeom>
        </p:spPr>
        <p:txBody>
          <a:bodyPr lIns="90000" tIns="45000" rIns="90000" bIns="45000"/>
          <a:lstStyle/>
          <a:p>
            <a:r>
              <a:rPr lang="en-GB" dirty="0" smtClean="0">
                <a:solidFill>
                  <a:srgbClr val="FFFFFF"/>
                </a:solidFill>
                <a:latin typeface="Century Schoolbook"/>
                <a:ea typeface="ＭＳ Ｐゴシック"/>
              </a:rPr>
              <a:t>Carbon atom (</a:t>
            </a:r>
            <a:r>
              <a:rPr lang="en-GB" dirty="0">
                <a:solidFill>
                  <a:srgbClr val="FFFFFF"/>
                </a:solidFill>
                <a:latin typeface="Century Schoolbook"/>
                <a:ea typeface="ＭＳ Ｐゴシック"/>
              </a:rPr>
              <a:t>C)</a:t>
            </a:r>
            <a:endParaRPr dirty="0">
              <a:solidFill>
                <a:prstClr val="white"/>
              </a:solidFill>
            </a:endParaRPr>
          </a:p>
        </p:txBody>
      </p:sp>
      <p:sp>
        <p:nvSpPr>
          <p:cNvPr id="17" name="CustomShape 1"/>
          <p:cNvSpPr/>
          <p:nvPr/>
        </p:nvSpPr>
        <p:spPr>
          <a:xfrm>
            <a:off x="2045160" y="339160"/>
            <a:ext cx="4208040" cy="394200"/>
          </a:xfrm>
          <a:prstGeom prst="rect">
            <a:avLst/>
          </a:prstGeom>
          <a:noFill/>
          <a:ln>
            <a:noFill/>
          </a:ln>
        </p:spPr>
        <p:txBody>
          <a:bodyPr wrap="none" lIns="90000" tIns="45000" rIns="90000" bIns="45000"/>
          <a:lstStyle/>
          <a:p>
            <a:r>
              <a:rPr lang="en-GB" sz="2000">
                <a:solidFill>
                  <a:srgbClr val="FFFFFF"/>
                </a:solidFill>
                <a:latin typeface="Century Schoolbook"/>
                <a:ea typeface="ＭＳ Ｐゴシック"/>
              </a:rPr>
              <a:t>~ </a:t>
            </a:r>
            <a:r>
              <a:rPr lang="en-GB" sz="2000">
                <a:solidFill>
                  <a:srgbClr val="FF0000"/>
                </a:solidFill>
                <a:latin typeface="Century Schoolbook"/>
                <a:ea typeface="ＭＳ Ｐゴシック"/>
              </a:rPr>
              <a:t>0,000</a:t>
            </a:r>
            <a:r>
              <a:rPr lang="en-GB" sz="2000">
                <a:solidFill>
                  <a:srgbClr val="FFFFFF"/>
                </a:solidFill>
                <a:latin typeface="Century Schoolbook"/>
                <a:ea typeface="ＭＳ Ｐゴシック"/>
              </a:rPr>
              <a:t>00000000000000001 meter</a:t>
            </a:r>
            <a:endParaRPr>
              <a:solidFill>
                <a:prstClr val="white"/>
              </a:solidFill>
            </a:endParaRPr>
          </a:p>
        </p:txBody>
      </p:sp>
      <p:sp>
        <p:nvSpPr>
          <p:cNvPr id="19" name="CustomShape 3"/>
          <p:cNvSpPr/>
          <p:nvPr/>
        </p:nvSpPr>
        <p:spPr>
          <a:xfrm flipH="1" flipV="1">
            <a:off x="5256000" y="670360"/>
            <a:ext cx="3384000" cy="1008000"/>
          </a:xfrm>
          <a:prstGeom prst="straightConnector1">
            <a:avLst/>
          </a:prstGeom>
          <a:noFill/>
          <a:ln w="25560">
            <a:solidFill>
              <a:srgbClr val="6EA0B0"/>
            </a:solidFill>
            <a:round/>
            <a:tailEnd type="arrow" w="med" len="med"/>
          </a:ln>
        </p:spPr>
      </p:sp>
      <p:sp>
        <p:nvSpPr>
          <p:cNvPr id="21" name="CustomShape 5"/>
          <p:cNvSpPr/>
          <p:nvPr/>
        </p:nvSpPr>
        <p:spPr>
          <a:xfrm flipH="1" flipV="1">
            <a:off x="3957120" y="670360"/>
            <a:ext cx="792360" cy="1008000"/>
          </a:xfrm>
          <a:prstGeom prst="straightConnector1">
            <a:avLst/>
          </a:prstGeom>
          <a:noFill/>
          <a:ln w="25560">
            <a:solidFill>
              <a:srgbClr val="6EA0B0"/>
            </a:solidFill>
            <a:round/>
            <a:tailEnd type="arrow" w="med" len="med"/>
          </a:ln>
        </p:spPr>
      </p:sp>
      <p:sp>
        <p:nvSpPr>
          <p:cNvPr id="23" name="CustomShape 7"/>
          <p:cNvSpPr/>
          <p:nvPr/>
        </p:nvSpPr>
        <p:spPr>
          <a:xfrm flipV="1">
            <a:off x="1944000" y="670000"/>
            <a:ext cx="1248840" cy="1008000"/>
          </a:xfrm>
          <a:prstGeom prst="straightConnector1">
            <a:avLst/>
          </a:prstGeom>
          <a:noFill/>
          <a:ln w="25560">
            <a:solidFill>
              <a:srgbClr val="6EA0B0"/>
            </a:solidFill>
            <a:round/>
            <a:tailEnd type="arrow" w="med" len="med"/>
          </a:ln>
        </p:spPr>
      </p:sp>
      <p:sp>
        <p:nvSpPr>
          <p:cNvPr id="25" name="CustomShape 16"/>
          <p:cNvSpPr/>
          <p:nvPr/>
        </p:nvSpPr>
        <p:spPr>
          <a:xfrm flipH="1" flipV="1">
            <a:off x="4680000" y="663880"/>
            <a:ext cx="1944000" cy="1008000"/>
          </a:xfrm>
          <a:prstGeom prst="straightConnector1">
            <a:avLst/>
          </a:prstGeom>
          <a:noFill/>
          <a:ln w="25560">
            <a:solidFill>
              <a:srgbClr val="6EA0B0"/>
            </a:solidFill>
            <a:round/>
            <a:tailEnd type="arrow" w="med" len="med"/>
          </a:ln>
        </p:spPr>
      </p:sp>
      <p:pic>
        <p:nvPicPr>
          <p:cNvPr id="26" name="Picture 25"/>
          <p:cNvPicPr/>
          <p:nvPr/>
        </p:nvPicPr>
        <p:blipFill>
          <a:blip r:embed="rId3"/>
          <a:stretch>
            <a:fillRect/>
          </a:stretch>
        </p:blipFill>
        <p:spPr>
          <a:xfrm>
            <a:off x="766800" y="2254360"/>
            <a:ext cx="3152520" cy="1865160"/>
          </a:xfrm>
          <a:prstGeom prst="rect">
            <a:avLst/>
          </a:prstGeom>
          <a:ln>
            <a:noFill/>
          </a:ln>
        </p:spPr>
      </p:pic>
      <p:pic>
        <p:nvPicPr>
          <p:cNvPr id="27" name="Picture 26"/>
          <p:cNvPicPr/>
          <p:nvPr/>
        </p:nvPicPr>
        <p:blipFill>
          <a:blip r:embed="rId4"/>
          <a:stretch>
            <a:fillRect/>
          </a:stretch>
        </p:blipFill>
        <p:spPr>
          <a:xfrm>
            <a:off x="84960" y="3340566"/>
            <a:ext cx="1499040" cy="1700640"/>
          </a:xfrm>
          <a:prstGeom prst="rect">
            <a:avLst/>
          </a:prstGeom>
          <a:ln w="57150" cmpd="sng">
            <a:solidFill>
              <a:srgbClr val="FF0000"/>
            </a:solidFill>
          </a:ln>
        </p:spPr>
      </p:pic>
      <p:pic>
        <p:nvPicPr>
          <p:cNvPr id="29" name="Picture 28"/>
          <p:cNvPicPr/>
          <p:nvPr/>
        </p:nvPicPr>
        <p:blipFill>
          <a:blip r:embed="rId5"/>
          <a:stretch>
            <a:fillRect/>
          </a:stretch>
        </p:blipFill>
        <p:spPr>
          <a:xfrm>
            <a:off x="3709138" y="2003440"/>
            <a:ext cx="2615760" cy="2448000"/>
          </a:xfrm>
          <a:prstGeom prst="rect">
            <a:avLst/>
          </a:prstGeom>
          <a:ln>
            <a:noFill/>
          </a:ln>
        </p:spPr>
      </p:pic>
      <p:sp>
        <p:nvSpPr>
          <p:cNvPr id="20" name="CustomShape 2"/>
          <p:cNvSpPr/>
          <p:nvPr/>
        </p:nvSpPr>
        <p:spPr>
          <a:xfrm>
            <a:off x="6463080" y="1608880"/>
            <a:ext cx="906840" cy="363600"/>
          </a:xfrm>
          <a:prstGeom prst="rect">
            <a:avLst/>
          </a:prstGeom>
          <a:noFill/>
          <a:ln>
            <a:noFill/>
          </a:ln>
        </p:spPr>
        <p:txBody>
          <a:bodyPr wrap="none" lIns="90000" tIns="45000" rIns="90000" bIns="45000"/>
          <a:lstStyle/>
          <a:p>
            <a:r>
              <a:rPr lang="en-GB" dirty="0" err="1" smtClean="0">
                <a:solidFill>
                  <a:srgbClr val="FFFFFF"/>
                </a:solidFill>
                <a:latin typeface="Century Schoolbook"/>
                <a:ea typeface="ＭＳ Ｐゴシック"/>
              </a:rPr>
              <a:t>protonen</a:t>
            </a:r>
            <a:endParaRPr dirty="0">
              <a:solidFill>
                <a:prstClr val="white"/>
              </a:solidFill>
            </a:endParaRPr>
          </a:p>
        </p:txBody>
      </p:sp>
      <p:sp>
        <p:nvSpPr>
          <p:cNvPr id="22" name="CustomShape 4"/>
          <p:cNvSpPr/>
          <p:nvPr/>
        </p:nvSpPr>
        <p:spPr>
          <a:xfrm>
            <a:off x="4240800" y="1611400"/>
            <a:ext cx="966240" cy="363600"/>
          </a:xfrm>
          <a:prstGeom prst="rect">
            <a:avLst/>
          </a:prstGeom>
          <a:noFill/>
          <a:ln>
            <a:noFill/>
          </a:ln>
        </p:spPr>
        <p:txBody>
          <a:bodyPr wrap="none" lIns="90000" tIns="45000" rIns="90000" bIns="45000"/>
          <a:lstStyle/>
          <a:p>
            <a:r>
              <a:rPr lang="en-GB" dirty="0" err="1" smtClean="0">
                <a:solidFill>
                  <a:srgbClr val="FFFFFF"/>
                </a:solidFill>
                <a:latin typeface="Century Schoolbook"/>
                <a:ea typeface="ＭＳ Ｐゴシック"/>
              </a:rPr>
              <a:t>atomen</a:t>
            </a:r>
            <a:endParaRPr dirty="0">
              <a:solidFill>
                <a:prstClr val="white"/>
              </a:solidFill>
            </a:endParaRPr>
          </a:p>
        </p:txBody>
      </p:sp>
      <p:sp>
        <p:nvSpPr>
          <p:cNvPr id="30" name="CustomShape 6"/>
          <p:cNvSpPr/>
          <p:nvPr/>
        </p:nvSpPr>
        <p:spPr>
          <a:xfrm>
            <a:off x="766800" y="1616440"/>
            <a:ext cx="2113200" cy="637920"/>
          </a:xfrm>
          <a:prstGeom prst="rect">
            <a:avLst/>
          </a:prstGeom>
          <a:noFill/>
          <a:ln>
            <a:noFill/>
          </a:ln>
        </p:spPr>
        <p:txBody>
          <a:bodyPr wrap="none" lIns="90000" tIns="45000" rIns="90000" bIns="45000"/>
          <a:lstStyle/>
          <a:p>
            <a:pPr algn="ctr"/>
            <a:r>
              <a:rPr lang="en-GB" dirty="0" err="1" smtClean="0">
                <a:solidFill>
                  <a:srgbClr val="FFFFFF"/>
                </a:solidFill>
                <a:latin typeface="Century Schoolbook"/>
                <a:ea typeface="ＭＳ Ｐゴシック"/>
              </a:rPr>
              <a:t>biologische</a:t>
            </a:r>
            <a:r>
              <a:rPr lang="en-GB" dirty="0" smtClean="0">
                <a:solidFill>
                  <a:srgbClr val="FFFFFF"/>
                </a:solidFill>
                <a:latin typeface="Century Schoolbook"/>
                <a:ea typeface="ＭＳ Ｐゴシック"/>
              </a:rPr>
              <a:t> </a:t>
            </a:r>
            <a:r>
              <a:rPr lang="en-GB" dirty="0" err="1" smtClean="0">
                <a:solidFill>
                  <a:srgbClr val="FFFFFF"/>
                </a:solidFill>
                <a:latin typeface="Century Schoolbook"/>
                <a:ea typeface="ＭＳ Ｐゴシック"/>
              </a:rPr>
              <a:t>cel</a:t>
            </a:r>
            <a:endParaRPr dirty="0">
              <a:solidFill>
                <a:prstClr val="white"/>
              </a:solidFill>
            </a:endParaRPr>
          </a:p>
        </p:txBody>
      </p:sp>
      <p:sp>
        <p:nvSpPr>
          <p:cNvPr id="31" name="CustomShape 15"/>
          <p:cNvSpPr/>
          <p:nvPr/>
        </p:nvSpPr>
        <p:spPr>
          <a:xfrm>
            <a:off x="8191440" y="1639840"/>
            <a:ext cx="906840" cy="363600"/>
          </a:xfrm>
          <a:prstGeom prst="rect">
            <a:avLst/>
          </a:prstGeom>
          <a:noFill/>
          <a:ln>
            <a:noFill/>
          </a:ln>
        </p:spPr>
        <p:txBody>
          <a:bodyPr wrap="none" lIns="90000" tIns="45000" rIns="90000" bIns="45000"/>
          <a:lstStyle/>
          <a:p>
            <a:r>
              <a:rPr lang="en-GB">
                <a:solidFill>
                  <a:srgbClr val="FFFFFF"/>
                </a:solidFill>
                <a:latin typeface="Century Schoolbook"/>
                <a:ea typeface="ＭＳ Ｐゴシック"/>
              </a:rPr>
              <a:t>quarks</a:t>
            </a:r>
            <a:endParaRPr>
              <a:solidFill>
                <a:prstClr val="white"/>
              </a:solidFill>
            </a:endParaRPr>
          </a:p>
        </p:txBody>
      </p:sp>
    </p:spTree>
    <p:extLst>
      <p:ext uri="{BB962C8B-B14F-4D97-AF65-F5344CB8AC3E}">
        <p14:creationId xmlns:p14="http://schemas.microsoft.com/office/powerpoint/2010/main" val="36718331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CustomShape 8"/>
          <p:cNvSpPr/>
          <p:nvPr/>
        </p:nvSpPr>
        <p:spPr>
          <a:xfrm flipH="1" flipV="1">
            <a:off x="5744486" y="4489759"/>
            <a:ext cx="864000" cy="504000"/>
          </a:xfrm>
          <a:prstGeom prst="straightConnector1">
            <a:avLst/>
          </a:prstGeom>
          <a:noFill/>
          <a:ln w="25560">
            <a:solidFill>
              <a:srgbClr val="6EA0B0"/>
            </a:solidFill>
            <a:round/>
            <a:tailEnd type="arrow" w="med" len="med"/>
          </a:ln>
        </p:spPr>
      </p:sp>
      <p:sp>
        <p:nvSpPr>
          <p:cNvPr id="17" name="CustomShape 1"/>
          <p:cNvSpPr/>
          <p:nvPr/>
        </p:nvSpPr>
        <p:spPr>
          <a:xfrm>
            <a:off x="2045160" y="339160"/>
            <a:ext cx="4208040" cy="394200"/>
          </a:xfrm>
          <a:prstGeom prst="rect">
            <a:avLst/>
          </a:prstGeom>
          <a:noFill/>
          <a:ln>
            <a:noFill/>
          </a:ln>
        </p:spPr>
        <p:txBody>
          <a:bodyPr wrap="none" lIns="90000" tIns="45000" rIns="90000" bIns="45000"/>
          <a:lstStyle/>
          <a:p>
            <a:r>
              <a:rPr lang="en-GB" sz="2000">
                <a:solidFill>
                  <a:srgbClr val="FFFFFF"/>
                </a:solidFill>
                <a:latin typeface="Century Schoolbook"/>
                <a:ea typeface="ＭＳ Ｐゴシック"/>
              </a:rPr>
              <a:t>~ </a:t>
            </a:r>
            <a:r>
              <a:rPr lang="en-GB" sz="2000">
                <a:solidFill>
                  <a:srgbClr val="FF0000"/>
                </a:solidFill>
                <a:latin typeface="Century Schoolbook"/>
                <a:ea typeface="ＭＳ Ｐゴシック"/>
              </a:rPr>
              <a:t>0,000</a:t>
            </a:r>
            <a:r>
              <a:rPr lang="en-GB" sz="2000">
                <a:solidFill>
                  <a:srgbClr val="FFFFFF"/>
                </a:solidFill>
                <a:latin typeface="Century Schoolbook"/>
                <a:ea typeface="ＭＳ Ｐゴシック"/>
              </a:rPr>
              <a:t>00000000000000001 meter</a:t>
            </a:r>
            <a:endParaRPr>
              <a:solidFill>
                <a:prstClr val="white"/>
              </a:solidFill>
            </a:endParaRPr>
          </a:p>
        </p:txBody>
      </p:sp>
      <p:sp>
        <p:nvSpPr>
          <p:cNvPr id="19" name="CustomShape 3"/>
          <p:cNvSpPr/>
          <p:nvPr/>
        </p:nvSpPr>
        <p:spPr>
          <a:xfrm flipH="1" flipV="1">
            <a:off x="5256000" y="670360"/>
            <a:ext cx="3384000" cy="1008000"/>
          </a:xfrm>
          <a:prstGeom prst="straightConnector1">
            <a:avLst/>
          </a:prstGeom>
          <a:noFill/>
          <a:ln w="25560">
            <a:solidFill>
              <a:srgbClr val="6EA0B0"/>
            </a:solidFill>
            <a:round/>
            <a:tailEnd type="arrow" w="med" len="med"/>
          </a:ln>
        </p:spPr>
      </p:sp>
      <p:sp>
        <p:nvSpPr>
          <p:cNvPr id="21" name="CustomShape 5"/>
          <p:cNvSpPr/>
          <p:nvPr/>
        </p:nvSpPr>
        <p:spPr>
          <a:xfrm flipH="1" flipV="1">
            <a:off x="3957120" y="670360"/>
            <a:ext cx="792360" cy="1008000"/>
          </a:xfrm>
          <a:prstGeom prst="straightConnector1">
            <a:avLst/>
          </a:prstGeom>
          <a:noFill/>
          <a:ln w="25560">
            <a:solidFill>
              <a:srgbClr val="6EA0B0"/>
            </a:solidFill>
            <a:round/>
            <a:tailEnd type="arrow" w="med" len="med"/>
          </a:ln>
        </p:spPr>
      </p:sp>
      <p:sp>
        <p:nvSpPr>
          <p:cNvPr id="23" name="CustomShape 7"/>
          <p:cNvSpPr/>
          <p:nvPr/>
        </p:nvSpPr>
        <p:spPr>
          <a:xfrm flipV="1">
            <a:off x="1944000" y="670000"/>
            <a:ext cx="1248840" cy="1008000"/>
          </a:xfrm>
          <a:prstGeom prst="straightConnector1">
            <a:avLst/>
          </a:prstGeom>
          <a:noFill/>
          <a:ln w="25560">
            <a:solidFill>
              <a:srgbClr val="6EA0B0"/>
            </a:solidFill>
            <a:round/>
            <a:tailEnd type="arrow" w="med" len="med"/>
          </a:ln>
        </p:spPr>
      </p:sp>
      <p:sp>
        <p:nvSpPr>
          <p:cNvPr id="25" name="CustomShape 16"/>
          <p:cNvSpPr/>
          <p:nvPr/>
        </p:nvSpPr>
        <p:spPr>
          <a:xfrm flipH="1" flipV="1">
            <a:off x="4680000" y="663880"/>
            <a:ext cx="1944000" cy="1008000"/>
          </a:xfrm>
          <a:prstGeom prst="straightConnector1">
            <a:avLst/>
          </a:prstGeom>
          <a:noFill/>
          <a:ln w="25560">
            <a:solidFill>
              <a:srgbClr val="6EA0B0"/>
            </a:solidFill>
            <a:round/>
            <a:tailEnd type="arrow" w="med" len="med"/>
          </a:ln>
        </p:spPr>
      </p:sp>
      <p:pic>
        <p:nvPicPr>
          <p:cNvPr id="26" name="Picture 25"/>
          <p:cNvPicPr/>
          <p:nvPr/>
        </p:nvPicPr>
        <p:blipFill>
          <a:blip r:embed="rId3"/>
          <a:stretch>
            <a:fillRect/>
          </a:stretch>
        </p:blipFill>
        <p:spPr>
          <a:xfrm>
            <a:off x="766800" y="2254360"/>
            <a:ext cx="3152520" cy="1865160"/>
          </a:xfrm>
          <a:prstGeom prst="rect">
            <a:avLst/>
          </a:prstGeom>
          <a:ln>
            <a:noFill/>
          </a:ln>
        </p:spPr>
      </p:pic>
      <p:pic>
        <p:nvPicPr>
          <p:cNvPr id="27" name="Picture 26"/>
          <p:cNvPicPr/>
          <p:nvPr/>
        </p:nvPicPr>
        <p:blipFill>
          <a:blip r:embed="rId4"/>
          <a:stretch>
            <a:fillRect/>
          </a:stretch>
        </p:blipFill>
        <p:spPr>
          <a:xfrm>
            <a:off x="84960" y="3340566"/>
            <a:ext cx="1499040" cy="1700640"/>
          </a:xfrm>
          <a:prstGeom prst="rect">
            <a:avLst/>
          </a:prstGeom>
          <a:ln w="57150" cmpd="sng">
            <a:solidFill>
              <a:srgbClr val="FF0000"/>
            </a:solidFill>
          </a:ln>
        </p:spPr>
      </p:pic>
      <p:pic>
        <p:nvPicPr>
          <p:cNvPr id="29" name="Picture 28"/>
          <p:cNvPicPr/>
          <p:nvPr/>
        </p:nvPicPr>
        <p:blipFill>
          <a:blip r:embed="rId5"/>
          <a:stretch>
            <a:fillRect/>
          </a:stretch>
        </p:blipFill>
        <p:spPr>
          <a:xfrm>
            <a:off x="3709138" y="2003440"/>
            <a:ext cx="2615760" cy="2448000"/>
          </a:xfrm>
          <a:prstGeom prst="rect">
            <a:avLst/>
          </a:prstGeom>
          <a:ln>
            <a:noFill/>
          </a:ln>
        </p:spPr>
      </p:pic>
      <p:pic>
        <p:nvPicPr>
          <p:cNvPr id="30" name="Picture 29"/>
          <p:cNvPicPr/>
          <p:nvPr/>
        </p:nvPicPr>
        <p:blipFill>
          <a:blip r:embed="rId6"/>
          <a:stretch>
            <a:fillRect/>
          </a:stretch>
        </p:blipFill>
        <p:spPr>
          <a:xfrm>
            <a:off x="2538368" y="3052566"/>
            <a:ext cx="2572200" cy="1988640"/>
          </a:xfrm>
          <a:prstGeom prst="rect">
            <a:avLst/>
          </a:prstGeom>
          <a:ln w="57150" cmpd="sng">
            <a:solidFill>
              <a:srgbClr val="FF0000"/>
            </a:solidFill>
          </a:ln>
        </p:spPr>
      </p:pic>
      <p:sp>
        <p:nvSpPr>
          <p:cNvPr id="20" name="TextShape 9"/>
          <p:cNvSpPr txBox="1"/>
          <p:nvPr/>
        </p:nvSpPr>
        <p:spPr>
          <a:xfrm>
            <a:off x="6608486" y="4669759"/>
            <a:ext cx="2412000" cy="427680"/>
          </a:xfrm>
          <a:prstGeom prst="rect">
            <a:avLst/>
          </a:prstGeom>
        </p:spPr>
        <p:txBody>
          <a:bodyPr lIns="90000" tIns="45000" rIns="90000" bIns="45000"/>
          <a:lstStyle/>
          <a:p>
            <a:r>
              <a:rPr lang="en-GB" dirty="0" err="1" smtClean="0">
                <a:solidFill>
                  <a:srgbClr val="FFFFFF"/>
                </a:solidFill>
                <a:latin typeface="Century Schoolbook"/>
                <a:ea typeface="ＭＳ Ｐゴシック"/>
              </a:rPr>
              <a:t>Koolstof</a:t>
            </a:r>
            <a:r>
              <a:rPr lang="en-GB" dirty="0" smtClean="0">
                <a:solidFill>
                  <a:srgbClr val="FFFFFF"/>
                </a:solidFill>
                <a:latin typeface="Century Schoolbook"/>
                <a:ea typeface="ＭＳ Ｐゴシック"/>
              </a:rPr>
              <a:t> </a:t>
            </a:r>
            <a:r>
              <a:rPr lang="en-GB" dirty="0" err="1" smtClean="0">
                <a:solidFill>
                  <a:srgbClr val="FFFFFF"/>
                </a:solidFill>
                <a:latin typeface="Century Schoolbook"/>
                <a:ea typeface="ＭＳ Ｐゴシック"/>
              </a:rPr>
              <a:t>atoom</a:t>
            </a:r>
            <a:r>
              <a:rPr lang="en-GB" dirty="0" smtClean="0">
                <a:solidFill>
                  <a:srgbClr val="FFFFFF"/>
                </a:solidFill>
                <a:latin typeface="Century Schoolbook"/>
                <a:ea typeface="ＭＳ Ｐゴシック"/>
              </a:rPr>
              <a:t> </a:t>
            </a:r>
            <a:r>
              <a:rPr lang="en-GB" dirty="0" smtClean="0">
                <a:solidFill>
                  <a:srgbClr val="FFFFFF"/>
                </a:solidFill>
                <a:latin typeface="Century Schoolbook"/>
                <a:ea typeface="ＭＳ Ｐゴシック"/>
              </a:rPr>
              <a:t>(</a:t>
            </a:r>
            <a:r>
              <a:rPr lang="en-GB" dirty="0">
                <a:solidFill>
                  <a:srgbClr val="FFFFFF"/>
                </a:solidFill>
                <a:latin typeface="Century Schoolbook"/>
                <a:ea typeface="ＭＳ Ｐゴシック"/>
              </a:rPr>
              <a:t>C)</a:t>
            </a:r>
            <a:endParaRPr dirty="0">
              <a:solidFill>
                <a:prstClr val="white"/>
              </a:solidFill>
            </a:endParaRPr>
          </a:p>
        </p:txBody>
      </p:sp>
      <p:sp>
        <p:nvSpPr>
          <p:cNvPr id="35" name="CustomShape 2"/>
          <p:cNvSpPr/>
          <p:nvPr/>
        </p:nvSpPr>
        <p:spPr>
          <a:xfrm>
            <a:off x="6463080" y="1608880"/>
            <a:ext cx="906840" cy="363600"/>
          </a:xfrm>
          <a:prstGeom prst="rect">
            <a:avLst/>
          </a:prstGeom>
          <a:noFill/>
          <a:ln>
            <a:noFill/>
          </a:ln>
        </p:spPr>
        <p:txBody>
          <a:bodyPr wrap="none" lIns="90000" tIns="45000" rIns="90000" bIns="45000"/>
          <a:lstStyle/>
          <a:p>
            <a:r>
              <a:rPr lang="en-GB" dirty="0" err="1" smtClean="0">
                <a:solidFill>
                  <a:srgbClr val="FFFFFF"/>
                </a:solidFill>
                <a:latin typeface="Century Schoolbook"/>
                <a:ea typeface="ＭＳ Ｐゴシック"/>
              </a:rPr>
              <a:t>protonen</a:t>
            </a:r>
            <a:endParaRPr dirty="0">
              <a:solidFill>
                <a:prstClr val="white"/>
              </a:solidFill>
            </a:endParaRPr>
          </a:p>
        </p:txBody>
      </p:sp>
      <p:sp>
        <p:nvSpPr>
          <p:cNvPr id="36" name="CustomShape 4"/>
          <p:cNvSpPr/>
          <p:nvPr/>
        </p:nvSpPr>
        <p:spPr>
          <a:xfrm>
            <a:off x="4240800" y="1611400"/>
            <a:ext cx="966240" cy="363600"/>
          </a:xfrm>
          <a:prstGeom prst="rect">
            <a:avLst/>
          </a:prstGeom>
          <a:noFill/>
          <a:ln>
            <a:noFill/>
          </a:ln>
        </p:spPr>
        <p:txBody>
          <a:bodyPr wrap="none" lIns="90000" tIns="45000" rIns="90000" bIns="45000"/>
          <a:lstStyle/>
          <a:p>
            <a:r>
              <a:rPr lang="en-GB" dirty="0" err="1" smtClean="0">
                <a:solidFill>
                  <a:srgbClr val="FFFFFF"/>
                </a:solidFill>
                <a:latin typeface="Century Schoolbook"/>
                <a:ea typeface="ＭＳ Ｐゴシック"/>
              </a:rPr>
              <a:t>atomen</a:t>
            </a:r>
            <a:endParaRPr dirty="0">
              <a:solidFill>
                <a:prstClr val="white"/>
              </a:solidFill>
            </a:endParaRPr>
          </a:p>
        </p:txBody>
      </p:sp>
      <p:sp>
        <p:nvSpPr>
          <p:cNvPr id="37" name="CustomShape 6"/>
          <p:cNvSpPr/>
          <p:nvPr/>
        </p:nvSpPr>
        <p:spPr>
          <a:xfrm>
            <a:off x="766800" y="1616440"/>
            <a:ext cx="2113200" cy="637920"/>
          </a:xfrm>
          <a:prstGeom prst="rect">
            <a:avLst/>
          </a:prstGeom>
          <a:noFill/>
          <a:ln>
            <a:noFill/>
          </a:ln>
        </p:spPr>
        <p:txBody>
          <a:bodyPr wrap="none" lIns="90000" tIns="45000" rIns="90000" bIns="45000"/>
          <a:lstStyle/>
          <a:p>
            <a:pPr algn="ctr"/>
            <a:r>
              <a:rPr lang="en-GB" dirty="0" err="1" smtClean="0">
                <a:solidFill>
                  <a:srgbClr val="FFFFFF"/>
                </a:solidFill>
                <a:latin typeface="Century Schoolbook"/>
                <a:ea typeface="ＭＳ Ｐゴシック"/>
              </a:rPr>
              <a:t>biologische</a:t>
            </a:r>
            <a:r>
              <a:rPr lang="en-GB" dirty="0" smtClean="0">
                <a:solidFill>
                  <a:srgbClr val="FFFFFF"/>
                </a:solidFill>
                <a:latin typeface="Century Schoolbook"/>
                <a:ea typeface="ＭＳ Ｐゴシック"/>
              </a:rPr>
              <a:t> </a:t>
            </a:r>
            <a:r>
              <a:rPr lang="en-GB" dirty="0" err="1" smtClean="0">
                <a:solidFill>
                  <a:srgbClr val="FFFFFF"/>
                </a:solidFill>
                <a:latin typeface="Century Schoolbook"/>
                <a:ea typeface="ＭＳ Ｐゴシック"/>
              </a:rPr>
              <a:t>cel</a:t>
            </a:r>
            <a:endParaRPr dirty="0">
              <a:solidFill>
                <a:prstClr val="white"/>
              </a:solidFill>
            </a:endParaRPr>
          </a:p>
        </p:txBody>
      </p:sp>
      <p:sp>
        <p:nvSpPr>
          <p:cNvPr id="38" name="CustomShape 15"/>
          <p:cNvSpPr/>
          <p:nvPr/>
        </p:nvSpPr>
        <p:spPr>
          <a:xfrm>
            <a:off x="8191440" y="1639840"/>
            <a:ext cx="906840" cy="363600"/>
          </a:xfrm>
          <a:prstGeom prst="rect">
            <a:avLst/>
          </a:prstGeom>
          <a:noFill/>
          <a:ln>
            <a:noFill/>
          </a:ln>
        </p:spPr>
        <p:txBody>
          <a:bodyPr wrap="none" lIns="90000" tIns="45000" rIns="90000" bIns="45000"/>
          <a:lstStyle/>
          <a:p>
            <a:r>
              <a:rPr lang="en-GB">
                <a:solidFill>
                  <a:srgbClr val="FFFFFF"/>
                </a:solidFill>
                <a:latin typeface="Century Schoolbook"/>
                <a:ea typeface="ＭＳ Ｐゴシック"/>
              </a:rPr>
              <a:t>quarks</a:t>
            </a:r>
            <a:endParaRPr>
              <a:solidFill>
                <a:prstClr val="white"/>
              </a:solidFill>
            </a:endParaRPr>
          </a:p>
        </p:txBody>
      </p:sp>
    </p:spTree>
    <p:extLst>
      <p:ext uri="{BB962C8B-B14F-4D97-AF65-F5344CB8AC3E}">
        <p14:creationId xmlns:p14="http://schemas.microsoft.com/office/powerpoint/2010/main" val="125329399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CustomShape 10"/>
          <p:cNvSpPr/>
          <p:nvPr/>
        </p:nvSpPr>
        <p:spPr>
          <a:xfrm>
            <a:off x="7085832" y="1833853"/>
            <a:ext cx="1368360" cy="1367640"/>
          </a:xfrm>
          <a:prstGeom prst="ellipse">
            <a:avLst/>
          </a:prstGeom>
          <a:solidFill>
            <a:srgbClr val="DDDDDD"/>
          </a:solidFill>
          <a:ln>
            <a:noFill/>
          </a:ln>
        </p:spPr>
      </p:sp>
      <p:sp>
        <p:nvSpPr>
          <p:cNvPr id="18" name="CustomShape 11"/>
          <p:cNvSpPr/>
          <p:nvPr/>
        </p:nvSpPr>
        <p:spPr>
          <a:xfrm>
            <a:off x="7268352" y="2158573"/>
            <a:ext cx="410400" cy="416880"/>
          </a:xfrm>
          <a:prstGeom prst="ellipse">
            <a:avLst/>
          </a:prstGeom>
          <a:solidFill>
            <a:srgbClr val="3399FF"/>
          </a:solidFill>
          <a:ln>
            <a:noFill/>
          </a:ln>
        </p:spPr>
        <p:txBody>
          <a:bodyPr wrap="none" lIns="90000" tIns="45000" rIns="90000" bIns="45000" anchor="ctr"/>
          <a:lstStyle/>
          <a:p>
            <a:pPr algn="ctr"/>
            <a:r>
              <a:rPr lang="en-GB" sz="900">
                <a:solidFill>
                  <a:prstClr val="white"/>
                </a:solidFill>
                <a:latin typeface="Arial"/>
              </a:rPr>
              <a:t>up</a:t>
            </a:r>
            <a:endParaRPr>
              <a:solidFill>
                <a:prstClr val="white"/>
              </a:solidFill>
            </a:endParaRPr>
          </a:p>
          <a:p>
            <a:pPr algn="ctr"/>
            <a:r>
              <a:rPr lang="en-GB" sz="900">
                <a:solidFill>
                  <a:prstClr val="white"/>
                </a:solidFill>
                <a:latin typeface="Arial"/>
              </a:rPr>
              <a:t>quark</a:t>
            </a:r>
            <a:endParaRPr>
              <a:solidFill>
                <a:prstClr val="white"/>
              </a:solidFill>
            </a:endParaRPr>
          </a:p>
        </p:txBody>
      </p:sp>
      <p:sp>
        <p:nvSpPr>
          <p:cNvPr id="19" name="CustomShape 12"/>
          <p:cNvSpPr/>
          <p:nvPr/>
        </p:nvSpPr>
        <p:spPr>
          <a:xfrm>
            <a:off x="7610712" y="2598853"/>
            <a:ext cx="410400" cy="417240"/>
          </a:xfrm>
          <a:prstGeom prst="ellipse">
            <a:avLst/>
          </a:prstGeom>
          <a:solidFill>
            <a:srgbClr val="3399FF"/>
          </a:solidFill>
          <a:ln>
            <a:noFill/>
          </a:ln>
        </p:spPr>
        <p:txBody>
          <a:bodyPr wrap="none" lIns="90000" tIns="45000" rIns="90000" bIns="45000" anchor="ctr"/>
          <a:lstStyle/>
          <a:p>
            <a:pPr algn="ctr"/>
            <a:r>
              <a:rPr lang="en-GB" sz="900">
                <a:solidFill>
                  <a:prstClr val="white"/>
                </a:solidFill>
                <a:latin typeface="Arial"/>
              </a:rPr>
              <a:t>up </a:t>
            </a:r>
            <a:endParaRPr>
              <a:solidFill>
                <a:prstClr val="white"/>
              </a:solidFill>
            </a:endParaRPr>
          </a:p>
          <a:p>
            <a:pPr algn="ctr"/>
            <a:r>
              <a:rPr lang="en-GB" sz="900">
                <a:solidFill>
                  <a:prstClr val="white"/>
                </a:solidFill>
                <a:latin typeface="Arial"/>
              </a:rPr>
              <a:t>quark</a:t>
            </a:r>
            <a:endParaRPr>
              <a:solidFill>
                <a:prstClr val="white"/>
              </a:solidFill>
            </a:endParaRPr>
          </a:p>
        </p:txBody>
      </p:sp>
      <p:sp>
        <p:nvSpPr>
          <p:cNvPr id="20" name="CustomShape 13"/>
          <p:cNvSpPr/>
          <p:nvPr/>
        </p:nvSpPr>
        <p:spPr>
          <a:xfrm>
            <a:off x="7815912" y="2112133"/>
            <a:ext cx="410400" cy="417240"/>
          </a:xfrm>
          <a:prstGeom prst="ellipse">
            <a:avLst/>
          </a:prstGeom>
          <a:solidFill>
            <a:srgbClr val="FF3333"/>
          </a:solidFill>
          <a:ln>
            <a:noFill/>
          </a:ln>
        </p:spPr>
        <p:txBody>
          <a:bodyPr wrap="none" lIns="90000" tIns="45000" rIns="90000" bIns="45000" anchor="ctr"/>
          <a:lstStyle/>
          <a:p>
            <a:pPr algn="ctr"/>
            <a:r>
              <a:rPr lang="en-GB" sz="900">
                <a:solidFill>
                  <a:prstClr val="white"/>
                </a:solidFill>
                <a:latin typeface="Arial"/>
              </a:rPr>
              <a:t>down</a:t>
            </a:r>
            <a:endParaRPr>
              <a:solidFill>
                <a:prstClr val="white"/>
              </a:solidFill>
            </a:endParaRPr>
          </a:p>
          <a:p>
            <a:pPr algn="ctr"/>
            <a:r>
              <a:rPr lang="en-GB" sz="900">
                <a:solidFill>
                  <a:prstClr val="white"/>
                </a:solidFill>
                <a:latin typeface="Arial"/>
              </a:rPr>
              <a:t>quark</a:t>
            </a:r>
            <a:endParaRPr>
              <a:solidFill>
                <a:prstClr val="white"/>
              </a:solidFill>
            </a:endParaRPr>
          </a:p>
        </p:txBody>
      </p:sp>
      <p:sp>
        <p:nvSpPr>
          <p:cNvPr id="23" name="CustomShape 14"/>
          <p:cNvSpPr/>
          <p:nvPr/>
        </p:nvSpPr>
        <p:spPr>
          <a:xfrm>
            <a:off x="7524475" y="1902537"/>
            <a:ext cx="543960" cy="332280"/>
          </a:xfrm>
          <a:prstGeom prst="rect">
            <a:avLst/>
          </a:prstGeom>
          <a:noFill/>
          <a:ln>
            <a:noFill/>
          </a:ln>
        </p:spPr>
        <p:txBody>
          <a:bodyPr lIns="90000" tIns="45000" rIns="90000" bIns="45000"/>
          <a:lstStyle/>
          <a:p>
            <a:r>
              <a:rPr lang="en-GB" sz="900" dirty="0">
                <a:solidFill>
                  <a:srgbClr val="000000"/>
                </a:solidFill>
                <a:latin typeface="Arial"/>
              </a:rPr>
              <a:t>proton</a:t>
            </a:r>
            <a:endParaRPr dirty="0">
              <a:solidFill>
                <a:prstClr val="white"/>
              </a:solidFill>
            </a:endParaRPr>
          </a:p>
        </p:txBody>
      </p:sp>
      <p:sp>
        <p:nvSpPr>
          <p:cNvPr id="24" name="CustomShape 1"/>
          <p:cNvSpPr/>
          <p:nvPr/>
        </p:nvSpPr>
        <p:spPr>
          <a:xfrm>
            <a:off x="2045160" y="339160"/>
            <a:ext cx="4208040" cy="394200"/>
          </a:xfrm>
          <a:prstGeom prst="rect">
            <a:avLst/>
          </a:prstGeom>
          <a:noFill/>
          <a:ln>
            <a:noFill/>
          </a:ln>
        </p:spPr>
        <p:txBody>
          <a:bodyPr wrap="none" lIns="90000" tIns="45000" rIns="90000" bIns="45000"/>
          <a:lstStyle/>
          <a:p>
            <a:r>
              <a:rPr lang="en-GB" sz="2000">
                <a:solidFill>
                  <a:srgbClr val="FFFFFF"/>
                </a:solidFill>
                <a:latin typeface="Century Schoolbook"/>
                <a:ea typeface="ＭＳ Ｐゴシック"/>
              </a:rPr>
              <a:t>~ </a:t>
            </a:r>
            <a:r>
              <a:rPr lang="en-GB" sz="2000">
                <a:solidFill>
                  <a:srgbClr val="FF0000"/>
                </a:solidFill>
                <a:latin typeface="Century Schoolbook"/>
                <a:ea typeface="ＭＳ Ｐゴシック"/>
              </a:rPr>
              <a:t>0,000</a:t>
            </a:r>
            <a:r>
              <a:rPr lang="en-GB" sz="2000">
                <a:solidFill>
                  <a:srgbClr val="FFFFFF"/>
                </a:solidFill>
                <a:latin typeface="Century Schoolbook"/>
                <a:ea typeface="ＭＳ Ｐゴシック"/>
              </a:rPr>
              <a:t>00000000000000001 meter</a:t>
            </a:r>
            <a:endParaRPr>
              <a:solidFill>
                <a:prstClr val="white"/>
              </a:solidFill>
            </a:endParaRPr>
          </a:p>
        </p:txBody>
      </p:sp>
      <p:sp>
        <p:nvSpPr>
          <p:cNvPr id="26" name="CustomShape 3"/>
          <p:cNvSpPr/>
          <p:nvPr/>
        </p:nvSpPr>
        <p:spPr>
          <a:xfrm flipH="1" flipV="1">
            <a:off x="5256000" y="670360"/>
            <a:ext cx="3384000" cy="1008000"/>
          </a:xfrm>
          <a:prstGeom prst="straightConnector1">
            <a:avLst/>
          </a:prstGeom>
          <a:noFill/>
          <a:ln w="25560">
            <a:solidFill>
              <a:srgbClr val="6EA0B0"/>
            </a:solidFill>
            <a:round/>
            <a:tailEnd type="arrow" w="med" len="med"/>
          </a:ln>
        </p:spPr>
      </p:sp>
      <p:sp>
        <p:nvSpPr>
          <p:cNvPr id="28" name="CustomShape 5"/>
          <p:cNvSpPr/>
          <p:nvPr/>
        </p:nvSpPr>
        <p:spPr>
          <a:xfrm flipH="1" flipV="1">
            <a:off x="3957120" y="670360"/>
            <a:ext cx="792360" cy="1008000"/>
          </a:xfrm>
          <a:prstGeom prst="straightConnector1">
            <a:avLst/>
          </a:prstGeom>
          <a:noFill/>
          <a:ln w="25560">
            <a:solidFill>
              <a:srgbClr val="6EA0B0"/>
            </a:solidFill>
            <a:round/>
            <a:tailEnd type="arrow" w="med" len="med"/>
          </a:ln>
        </p:spPr>
      </p:sp>
      <p:sp>
        <p:nvSpPr>
          <p:cNvPr id="30" name="CustomShape 7"/>
          <p:cNvSpPr/>
          <p:nvPr/>
        </p:nvSpPr>
        <p:spPr>
          <a:xfrm flipV="1">
            <a:off x="1944000" y="670000"/>
            <a:ext cx="1248840" cy="1008000"/>
          </a:xfrm>
          <a:prstGeom prst="straightConnector1">
            <a:avLst/>
          </a:prstGeom>
          <a:noFill/>
          <a:ln w="25560">
            <a:solidFill>
              <a:srgbClr val="6EA0B0"/>
            </a:solidFill>
            <a:round/>
            <a:tailEnd type="arrow" w="med" len="med"/>
          </a:ln>
        </p:spPr>
      </p:sp>
      <p:sp>
        <p:nvSpPr>
          <p:cNvPr id="32" name="CustomShape 16"/>
          <p:cNvSpPr/>
          <p:nvPr/>
        </p:nvSpPr>
        <p:spPr>
          <a:xfrm flipH="1" flipV="1">
            <a:off x="4680000" y="663880"/>
            <a:ext cx="1944000" cy="1008000"/>
          </a:xfrm>
          <a:prstGeom prst="straightConnector1">
            <a:avLst/>
          </a:prstGeom>
          <a:noFill/>
          <a:ln w="25560">
            <a:solidFill>
              <a:srgbClr val="6EA0B0"/>
            </a:solidFill>
            <a:round/>
            <a:tailEnd type="arrow" w="med" len="med"/>
          </a:ln>
        </p:spPr>
      </p:sp>
      <p:pic>
        <p:nvPicPr>
          <p:cNvPr id="33" name="Picture 32"/>
          <p:cNvPicPr/>
          <p:nvPr/>
        </p:nvPicPr>
        <p:blipFill>
          <a:blip r:embed="rId3"/>
          <a:stretch>
            <a:fillRect/>
          </a:stretch>
        </p:blipFill>
        <p:spPr>
          <a:xfrm>
            <a:off x="766800" y="2254360"/>
            <a:ext cx="3152520" cy="1865160"/>
          </a:xfrm>
          <a:prstGeom prst="rect">
            <a:avLst/>
          </a:prstGeom>
          <a:ln>
            <a:noFill/>
          </a:ln>
        </p:spPr>
      </p:pic>
      <p:pic>
        <p:nvPicPr>
          <p:cNvPr id="34" name="Picture 33"/>
          <p:cNvPicPr/>
          <p:nvPr/>
        </p:nvPicPr>
        <p:blipFill>
          <a:blip r:embed="rId4"/>
          <a:stretch>
            <a:fillRect/>
          </a:stretch>
        </p:blipFill>
        <p:spPr>
          <a:xfrm>
            <a:off x="84960" y="3340566"/>
            <a:ext cx="1499040" cy="1700640"/>
          </a:xfrm>
          <a:prstGeom prst="rect">
            <a:avLst/>
          </a:prstGeom>
          <a:ln w="57150" cmpd="sng">
            <a:solidFill>
              <a:srgbClr val="FF0000"/>
            </a:solidFill>
          </a:ln>
        </p:spPr>
      </p:pic>
      <p:pic>
        <p:nvPicPr>
          <p:cNvPr id="35" name="Picture 34"/>
          <p:cNvPicPr/>
          <p:nvPr/>
        </p:nvPicPr>
        <p:blipFill>
          <a:blip r:embed="rId5"/>
          <a:stretch>
            <a:fillRect/>
          </a:stretch>
        </p:blipFill>
        <p:spPr>
          <a:xfrm>
            <a:off x="3709138" y="2003440"/>
            <a:ext cx="2615760" cy="2448000"/>
          </a:xfrm>
          <a:prstGeom prst="rect">
            <a:avLst/>
          </a:prstGeom>
          <a:ln>
            <a:noFill/>
          </a:ln>
        </p:spPr>
      </p:pic>
      <p:pic>
        <p:nvPicPr>
          <p:cNvPr id="36" name="Picture 35"/>
          <p:cNvPicPr/>
          <p:nvPr/>
        </p:nvPicPr>
        <p:blipFill>
          <a:blip r:embed="rId6"/>
          <a:stretch>
            <a:fillRect/>
          </a:stretch>
        </p:blipFill>
        <p:spPr>
          <a:xfrm>
            <a:off x="2538368" y="3052566"/>
            <a:ext cx="2572200" cy="1988640"/>
          </a:xfrm>
          <a:prstGeom prst="rect">
            <a:avLst/>
          </a:prstGeom>
          <a:ln w="57150" cmpd="sng">
            <a:solidFill>
              <a:srgbClr val="FF0000"/>
            </a:solidFill>
          </a:ln>
        </p:spPr>
      </p:pic>
      <p:sp>
        <p:nvSpPr>
          <p:cNvPr id="27" name="CustomShape 2"/>
          <p:cNvSpPr/>
          <p:nvPr/>
        </p:nvSpPr>
        <p:spPr>
          <a:xfrm>
            <a:off x="6463080" y="1608880"/>
            <a:ext cx="906840" cy="363600"/>
          </a:xfrm>
          <a:prstGeom prst="rect">
            <a:avLst/>
          </a:prstGeom>
          <a:noFill/>
          <a:ln>
            <a:noFill/>
          </a:ln>
        </p:spPr>
        <p:txBody>
          <a:bodyPr wrap="none" lIns="90000" tIns="45000" rIns="90000" bIns="45000"/>
          <a:lstStyle/>
          <a:p>
            <a:r>
              <a:rPr lang="en-GB" dirty="0" err="1" smtClean="0">
                <a:solidFill>
                  <a:srgbClr val="FFFFFF"/>
                </a:solidFill>
                <a:latin typeface="Century Schoolbook"/>
                <a:ea typeface="ＭＳ Ｐゴシック"/>
              </a:rPr>
              <a:t>protonen</a:t>
            </a:r>
            <a:endParaRPr dirty="0">
              <a:solidFill>
                <a:prstClr val="white"/>
              </a:solidFill>
            </a:endParaRPr>
          </a:p>
        </p:txBody>
      </p:sp>
      <p:sp>
        <p:nvSpPr>
          <p:cNvPr id="29" name="CustomShape 4"/>
          <p:cNvSpPr/>
          <p:nvPr/>
        </p:nvSpPr>
        <p:spPr>
          <a:xfrm>
            <a:off x="4240800" y="1611400"/>
            <a:ext cx="966240" cy="363600"/>
          </a:xfrm>
          <a:prstGeom prst="rect">
            <a:avLst/>
          </a:prstGeom>
          <a:noFill/>
          <a:ln>
            <a:noFill/>
          </a:ln>
        </p:spPr>
        <p:txBody>
          <a:bodyPr wrap="none" lIns="90000" tIns="45000" rIns="90000" bIns="45000"/>
          <a:lstStyle/>
          <a:p>
            <a:r>
              <a:rPr lang="en-GB" dirty="0" err="1" smtClean="0">
                <a:solidFill>
                  <a:srgbClr val="FFFFFF"/>
                </a:solidFill>
                <a:latin typeface="Century Schoolbook"/>
                <a:ea typeface="ＭＳ Ｐゴシック"/>
              </a:rPr>
              <a:t>atomen</a:t>
            </a:r>
            <a:endParaRPr dirty="0">
              <a:solidFill>
                <a:prstClr val="white"/>
              </a:solidFill>
            </a:endParaRPr>
          </a:p>
        </p:txBody>
      </p:sp>
      <p:sp>
        <p:nvSpPr>
          <p:cNvPr id="37" name="CustomShape 6"/>
          <p:cNvSpPr/>
          <p:nvPr/>
        </p:nvSpPr>
        <p:spPr>
          <a:xfrm>
            <a:off x="766800" y="1616440"/>
            <a:ext cx="2113200" cy="637920"/>
          </a:xfrm>
          <a:prstGeom prst="rect">
            <a:avLst/>
          </a:prstGeom>
          <a:noFill/>
          <a:ln>
            <a:noFill/>
          </a:ln>
        </p:spPr>
        <p:txBody>
          <a:bodyPr wrap="none" lIns="90000" tIns="45000" rIns="90000" bIns="45000"/>
          <a:lstStyle/>
          <a:p>
            <a:pPr algn="ctr"/>
            <a:r>
              <a:rPr lang="en-GB" dirty="0" err="1" smtClean="0">
                <a:solidFill>
                  <a:srgbClr val="FFFFFF"/>
                </a:solidFill>
                <a:latin typeface="Century Schoolbook"/>
                <a:ea typeface="ＭＳ Ｐゴシック"/>
              </a:rPr>
              <a:t>biologische</a:t>
            </a:r>
            <a:r>
              <a:rPr lang="en-GB" dirty="0" smtClean="0">
                <a:solidFill>
                  <a:srgbClr val="FFFFFF"/>
                </a:solidFill>
                <a:latin typeface="Century Schoolbook"/>
                <a:ea typeface="ＭＳ Ｐゴシック"/>
              </a:rPr>
              <a:t> </a:t>
            </a:r>
            <a:r>
              <a:rPr lang="en-GB" dirty="0" err="1" smtClean="0">
                <a:solidFill>
                  <a:srgbClr val="FFFFFF"/>
                </a:solidFill>
                <a:latin typeface="Century Schoolbook"/>
                <a:ea typeface="ＭＳ Ｐゴシック"/>
              </a:rPr>
              <a:t>cel</a:t>
            </a:r>
            <a:endParaRPr dirty="0">
              <a:solidFill>
                <a:prstClr val="white"/>
              </a:solidFill>
            </a:endParaRPr>
          </a:p>
        </p:txBody>
      </p:sp>
      <p:sp>
        <p:nvSpPr>
          <p:cNvPr id="38" name="CustomShape 15"/>
          <p:cNvSpPr/>
          <p:nvPr/>
        </p:nvSpPr>
        <p:spPr>
          <a:xfrm>
            <a:off x="8191440" y="1639840"/>
            <a:ext cx="906840" cy="363600"/>
          </a:xfrm>
          <a:prstGeom prst="rect">
            <a:avLst/>
          </a:prstGeom>
          <a:noFill/>
          <a:ln>
            <a:noFill/>
          </a:ln>
        </p:spPr>
        <p:txBody>
          <a:bodyPr wrap="none" lIns="90000" tIns="45000" rIns="90000" bIns="45000"/>
          <a:lstStyle/>
          <a:p>
            <a:r>
              <a:rPr lang="en-GB">
                <a:solidFill>
                  <a:srgbClr val="FFFFFF"/>
                </a:solidFill>
                <a:latin typeface="Century Schoolbook"/>
                <a:ea typeface="ＭＳ Ｐゴシック"/>
              </a:rPr>
              <a:t>quarks</a:t>
            </a:r>
            <a:endParaRPr>
              <a:solidFill>
                <a:prstClr val="white"/>
              </a:solidFill>
            </a:endParaRPr>
          </a:p>
        </p:txBody>
      </p:sp>
    </p:spTree>
    <p:extLst>
      <p:ext uri="{BB962C8B-B14F-4D97-AF65-F5344CB8AC3E}">
        <p14:creationId xmlns:p14="http://schemas.microsoft.com/office/powerpoint/2010/main" val="28152804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0.xml><?xml version="1.0" encoding="utf-8"?>
<a:theme xmlns:a="http://schemas.openxmlformats.org/drawingml/2006/main" name="9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1.xml><?xml version="1.0" encoding="utf-8"?>
<a:theme xmlns:a="http://schemas.openxmlformats.org/drawingml/2006/main" name="10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2.xml><?xml version="1.0" encoding="utf-8"?>
<a:theme xmlns:a="http://schemas.openxmlformats.org/drawingml/2006/main" name="11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3.xml><?xml version="1.0" encoding="utf-8"?>
<a:theme xmlns:a="http://schemas.openxmlformats.org/drawingml/2006/main" name="12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4.xml><?xml version="1.0" encoding="utf-8"?>
<a:theme xmlns:a="http://schemas.openxmlformats.org/drawingml/2006/main" name="13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5.xml><?xml version="1.0" encoding="utf-8"?>
<a:theme xmlns:a="http://schemas.openxmlformats.org/drawingml/2006/main" name="14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6.xml><?xml version="1.0" encoding="utf-8"?>
<a:theme xmlns:a="http://schemas.openxmlformats.org/drawingml/2006/main" name="15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7.xml><?xml version="1.0" encoding="utf-8"?>
<a:theme xmlns:a="http://schemas.openxmlformats.org/drawingml/2006/main" name="16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8.xml><?xml version="1.0" encoding="utf-8"?>
<a:theme xmlns:a="http://schemas.openxmlformats.org/drawingml/2006/main" name="17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9.xml><?xml version="1.0" encoding="utf-8"?>
<a:theme xmlns:a="http://schemas.openxmlformats.org/drawingml/2006/main" name="18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5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1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4.xml><?xml version="1.0" encoding="utf-8"?>
<a:theme xmlns:a="http://schemas.openxmlformats.org/drawingml/2006/main" name="2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5.xml><?xml version="1.0" encoding="utf-8"?>
<a:theme xmlns:a="http://schemas.openxmlformats.org/drawingml/2006/main" name="3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6.xml><?xml version="1.0" encoding="utf-8"?>
<a:theme xmlns:a="http://schemas.openxmlformats.org/drawingml/2006/main" name="4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7.xml><?xml version="1.0" encoding="utf-8"?>
<a:theme xmlns:a="http://schemas.openxmlformats.org/drawingml/2006/main" name="6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8.xml><?xml version="1.0" encoding="utf-8"?>
<a:theme xmlns:a="http://schemas.openxmlformats.org/drawingml/2006/main" name="7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9.xml><?xml version="1.0" encoding="utf-8"?>
<a:theme xmlns:a="http://schemas.openxmlformats.org/drawingml/2006/main" name="8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Classic Photo Album.potx</Template>
  <TotalTime>0</TotalTime>
  <Words>1802</Words>
  <Application>Microsoft Macintosh PowerPoint</Application>
  <PresentationFormat>On-screen Show (16:9)</PresentationFormat>
  <Paragraphs>117</Paragraphs>
  <Slides>18</Slides>
  <Notes>7</Notes>
  <HiddenSlides>0</HiddenSlides>
  <MMClips>0</MMClips>
  <ScaleCrop>false</ScaleCrop>
  <HeadingPairs>
    <vt:vector size="4" baseType="variant">
      <vt:variant>
        <vt:lpstr>Theme</vt:lpstr>
      </vt:variant>
      <vt:variant>
        <vt:i4>19</vt:i4>
      </vt:variant>
      <vt:variant>
        <vt:lpstr>Slide Titles</vt:lpstr>
      </vt:variant>
      <vt:variant>
        <vt:i4>18</vt:i4>
      </vt:variant>
    </vt:vector>
  </HeadingPairs>
  <TitlesOfParts>
    <vt:vector size="37" baseType="lpstr">
      <vt:lpstr>ClassicPhotoAlbum</vt:lpstr>
      <vt:lpstr>5_ClassicPhotoAlbum</vt:lpstr>
      <vt:lpstr>1_ClassicPhotoAlbum</vt:lpstr>
      <vt:lpstr>2_ClassicPhotoAlbum</vt:lpstr>
      <vt:lpstr>3_ClassicPhotoAlbum</vt:lpstr>
      <vt:lpstr>4_ClassicPhotoAlbum</vt:lpstr>
      <vt:lpstr>6_ClassicPhotoAlbum</vt:lpstr>
      <vt:lpstr>7_ClassicPhotoAlbum</vt:lpstr>
      <vt:lpstr>8_ClassicPhotoAlbum</vt:lpstr>
      <vt:lpstr>9_ClassicPhotoAlbum</vt:lpstr>
      <vt:lpstr>10_ClassicPhotoAlbum</vt:lpstr>
      <vt:lpstr>11_ClassicPhotoAlbum</vt:lpstr>
      <vt:lpstr>12_ClassicPhotoAlbum</vt:lpstr>
      <vt:lpstr>13_ClassicPhotoAlbum</vt:lpstr>
      <vt:lpstr>14_ClassicPhotoAlbum</vt:lpstr>
      <vt:lpstr>15_ClassicPhotoAlbum</vt:lpstr>
      <vt:lpstr>16_ClassicPhotoAlbum</vt:lpstr>
      <vt:lpstr>17_ClassicPhotoAlbum</vt:lpstr>
      <vt:lpstr>18_ClassicPhotoAlbum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2010-02-01T21:16:09Z</dcterms:created>
  <dcterms:modified xsi:type="dcterms:W3CDTF">2018-09-28T13:41:26Z</dcterms:modified>
</cp:coreProperties>
</file>