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84" r:id="rId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27"/>
    <a:srgbClr val="74745C"/>
    <a:srgbClr val="FFFFFF"/>
    <a:srgbClr val="FFA5A2"/>
    <a:srgbClr val="484838"/>
    <a:srgbClr val="FFFFCC"/>
    <a:srgbClr val="99FF66"/>
    <a:srgbClr val="FF0000"/>
    <a:srgbClr val="7F7358"/>
    <a:srgbClr val="ABB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1" autoAdjust="0"/>
    <p:restoredTop sz="94662" autoAdjust="0"/>
  </p:normalViewPr>
  <p:slideViewPr>
    <p:cSldViewPr snapToGrid="0">
      <p:cViewPr varScale="1">
        <p:scale>
          <a:sx n="120" d="100"/>
          <a:sy n="120" d="100"/>
        </p:scale>
        <p:origin x="-26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0409A-F360-E247-80BF-26E520AD2196}" type="datetimeFigureOut">
              <a:rPr lang="en-US" smtClean="0"/>
              <a:pPr/>
              <a:t>13/12/13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3EAB9-3BC0-E441-BC53-4BA8FAECF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70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DDA276-B564-AC43-A546-63414A2E241A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444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0" y="0"/>
            <a:ext cx="9140825" cy="5235575"/>
          </a:xfrm>
          <a:prstGeom prst="rect">
            <a:avLst/>
          </a:prstGeom>
          <a:solidFill>
            <a:srgbClr val="7F7358"/>
          </a:solidFill>
          <a:ln w="9525">
            <a:solidFill>
              <a:srgbClr val="7F7358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9500" y="1619250"/>
            <a:ext cx="7772400" cy="2097088"/>
          </a:xfrm>
          <a:noFill/>
        </p:spPr>
        <p:txBody>
          <a:bodyPr lIns="0" tIns="0"/>
          <a:lstStyle>
            <a:lvl1pPr>
              <a:defRPr sz="4500"/>
            </a:lvl1pPr>
          </a:lstStyle>
          <a:p>
            <a:r>
              <a:rPr lang="nl-NL"/>
              <a:t>Titel van de presentatie</a:t>
            </a:r>
            <a:br>
              <a:rPr lang="nl-NL"/>
            </a:br>
            <a:endParaRPr lang="nl-NL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79500" y="4138613"/>
            <a:ext cx="7740650" cy="585787"/>
          </a:xfrm>
        </p:spPr>
        <p:txBody>
          <a:bodyPr/>
          <a:lstStyle>
            <a:lvl1pPr marL="0" indent="0">
              <a:buFont typeface="Verdana" charset="0"/>
              <a:buNone/>
              <a:defRPr sz="2000"/>
            </a:lvl1pPr>
          </a:lstStyle>
          <a:p>
            <a:r>
              <a:rPr lang="nl-NL"/>
              <a:t>Click to edit Master subtitle style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 rIns="91440" bIns="45720"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D98EDD-F06B-904B-9F33-ED14D74ED952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18113" y="6638925"/>
            <a:ext cx="3922712" cy="215900"/>
          </a:xfrm>
          <a:prstGeom prst="rect">
            <a:avLst/>
          </a:prstGeom>
          <a:solidFill>
            <a:srgbClr val="5F604A"/>
          </a:solidFill>
          <a:ln w="9525">
            <a:solidFill>
              <a:srgbClr val="5F604A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1BB698-3A4E-2144-8324-93314A8D2CE6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0"/>
            <a:ext cx="2284412" cy="5995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4013" cy="5995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A79E34-E3A3-9243-A8EA-E706E36D1ED0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0825" cy="14398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0538" y="1989138"/>
            <a:ext cx="8529637" cy="40068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8313" y="6526213"/>
            <a:ext cx="2971800" cy="111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05838" y="6526213"/>
            <a:ext cx="304800" cy="207962"/>
          </a:xfrm>
        </p:spPr>
        <p:txBody>
          <a:bodyPr/>
          <a:lstStyle>
            <a:lvl1pPr>
              <a:defRPr smtClean="0"/>
            </a:lvl1pPr>
          </a:lstStyle>
          <a:p>
            <a:fld id="{FEB4DD44-F7A5-8348-B227-97172954A22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8313" y="6308725"/>
            <a:ext cx="4657725" cy="1857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A81B39-EC00-944A-A27B-CE47D6C39C3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E981C5-151C-594B-B56E-97BC74E2624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538" y="1989138"/>
            <a:ext cx="4187825" cy="400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0763" y="1989138"/>
            <a:ext cx="4189412" cy="400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E101FE-7E7E-D642-846D-13178E3CEDB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65E1579-53A5-724D-8E7A-1CD5F7F3D9E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B75B027-A633-D046-B128-0B7CD691FD5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8E2F1F-D4E3-D44E-94E3-C03115BD539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E5D7BCA-1116-3A45-B7F5-B09BE7D71CC6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Highlights on the envisaged CB organization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EFB05DB-AA3E-8E4E-8137-2F41E7377DD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207125"/>
            <a:ext cx="9140825" cy="647700"/>
          </a:xfrm>
          <a:prstGeom prst="rect">
            <a:avLst/>
          </a:prstGeom>
          <a:solidFill>
            <a:srgbClr val="ABB202"/>
          </a:solidFill>
          <a:ln w="9525">
            <a:solidFill>
              <a:srgbClr val="ABB20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0825" cy="1439863"/>
          </a:xfrm>
          <a:prstGeom prst="rect">
            <a:avLst/>
          </a:prstGeom>
          <a:solidFill>
            <a:srgbClr val="5F604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92000" tIns="432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Titel van de Slide</a:t>
            </a:r>
            <a:endParaRPr lang="nl-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89138"/>
            <a:ext cx="8529637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 tweede niveau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526213"/>
            <a:ext cx="29718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Highlights on the envisaged CB organization</a:t>
            </a:r>
            <a:endParaRPr lang="nl-N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5838" y="6526213"/>
            <a:ext cx="3048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70C12BA3-DD8C-EA41-A9E5-C3AF7F3733D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219700" y="6207125"/>
            <a:ext cx="3922713" cy="215900"/>
          </a:xfrm>
          <a:prstGeom prst="rect">
            <a:avLst/>
          </a:prstGeom>
          <a:solidFill>
            <a:srgbClr val="5F604A"/>
          </a:solidFill>
          <a:ln w="9525">
            <a:solidFill>
              <a:srgbClr val="5F604A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308725"/>
            <a:ext cx="46577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CMS Collaboration Board chair candidate – Jorgen D’Hondt</a:t>
            </a:r>
            <a:endParaRPr lang="nl-NL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8183563" y="6516688"/>
            <a:ext cx="3603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nl-BE" sz="1000">
                <a:solidFill>
                  <a:schemeClr val="bg1"/>
                </a:solidFill>
                <a:latin typeface="Verdana" charset="0"/>
              </a:rPr>
              <a:t>Pag.</a:t>
            </a:r>
            <a:endParaRPr lang="nl-NL" sz="1000">
              <a:solidFill>
                <a:schemeClr val="bg1"/>
              </a:solidFill>
              <a:latin typeface="Verdan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Verdan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Verdana" charset="0"/>
        <a:buChar char=" "/>
        <a:defRPr sz="4000">
          <a:solidFill>
            <a:srgbClr val="5F604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000">
          <a:solidFill>
            <a:srgbClr val="7F7358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7F7358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F7358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F735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88025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A5A2"/>
                </a:solidFill>
              </a:rPr>
              <a:t>Career Event in the </a:t>
            </a:r>
            <a:r>
              <a:rPr lang="en-US" sz="2000" dirty="0" smtClean="0">
                <a:solidFill>
                  <a:srgbClr val="FFA5A2"/>
                </a:solidFill>
              </a:rPr>
              <a:t>Globe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Networking between students/postdocs &amp; CMS-alumni and large international companies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Presentations from CMS-alumni &amp; companies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December 9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 2013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About 150 participants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4363"/>
          <a:stretch/>
        </p:blipFill>
        <p:spPr>
          <a:xfrm>
            <a:off x="5132920" y="95247"/>
            <a:ext cx="3905250" cy="2508250"/>
          </a:xfrm>
          <a:prstGeom prst="rect">
            <a:avLst/>
          </a:prstGeom>
          <a:ln w="28575" cmpd="sng">
            <a:solidFill>
              <a:srgbClr val="CCFFCC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25583" y="169341"/>
            <a:ext cx="278942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Post-event meeting/lunch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ith Career Committee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22720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VUB[3]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 template VUB[3]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 template VUB[3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UB[3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UB[3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UB[3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UB[3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VUB[3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UB[3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UB[3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UB[3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UB[3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UB[3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VUB[3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VUB[3]</Template>
  <TotalTime>19910</TotalTime>
  <Words>40</Words>
  <Application>Microsoft Macintosh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PPT template VUB[3]</vt:lpstr>
      <vt:lpstr>PowerPoint Presentation</vt:lpstr>
    </vt:vector>
  </TitlesOfParts>
  <Company>VUB-ULB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for Particle Physics in Belgium</dc:title>
  <dc:creator>IIHE</dc:creator>
  <cp:lastModifiedBy>xxxx yyyy</cp:lastModifiedBy>
  <cp:revision>183</cp:revision>
  <dcterms:created xsi:type="dcterms:W3CDTF">2010-11-05T07:07:31Z</dcterms:created>
  <dcterms:modified xsi:type="dcterms:W3CDTF">2013-12-13T00:18:56Z</dcterms:modified>
</cp:coreProperties>
</file>