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 id="2147483685" r:id="rId4"/>
  </p:sldMasterIdLst>
  <p:notesMasterIdLst>
    <p:notesMasterId r:id="rId19"/>
  </p:notesMasterIdLst>
  <p:handoutMasterIdLst>
    <p:handoutMasterId r:id="rId20"/>
  </p:handoutMasterIdLst>
  <p:sldIdLst>
    <p:sldId id="256" r:id="rId5"/>
    <p:sldId id="271" r:id="rId6"/>
    <p:sldId id="291" r:id="rId7"/>
    <p:sldId id="275" r:id="rId8"/>
    <p:sldId id="276" r:id="rId9"/>
    <p:sldId id="285" r:id="rId10"/>
    <p:sldId id="286" r:id="rId11"/>
    <p:sldId id="289" r:id="rId12"/>
    <p:sldId id="287" r:id="rId13"/>
    <p:sldId id="281" r:id="rId14"/>
    <p:sldId id="290" r:id="rId15"/>
    <p:sldId id="277" r:id="rId16"/>
    <p:sldId id="292" r:id="rId17"/>
    <p:sldId id="26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9" d="100"/>
          <a:sy n="129" d="100"/>
        </p:scale>
        <p:origin x="-52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hyperlink" Target="https://indico.cern.ch/event/342994/other-view?view=standard" TargetMode="External"/><Relationship Id="rId2" Type="http://schemas.openxmlformats.org/officeDocument/2006/relationships/image" Target="../media/image3.jpeg"/></Relationships>
</file>

<file path=ppt/diagrams/_rels/data13.xml.rels><?xml version="1.0" encoding="UTF-8" standalone="yes"?>
<Relationships xmlns="http://schemas.openxmlformats.org/package/2006/relationships"><Relationship Id="rId1" Type="http://schemas.openxmlformats.org/officeDocument/2006/relationships/hyperlink" Target="http://scoap3.org" TargetMode="External"/><Relationship Id="rId2" Type="http://schemas.openxmlformats.org/officeDocument/2006/relationships/hyperlink" Target="https://indico.cern.ch/event/303903/session/0/contribution/21/material/slides/0.pdf" TargetMode="External"/><Relationship Id="rId3" Type="http://schemas.openxmlformats.org/officeDocument/2006/relationships/image" Target="../media/image3.jpeg"/></Relationships>
</file>

<file path=ppt/diagrams/_rels/data14.xml.rels><?xml version="1.0" encoding="UTF-8" standalone="yes"?>
<Relationships xmlns="http://schemas.openxmlformats.org/package/2006/relationships"><Relationship Id="rId1" Type="http://schemas.openxmlformats.org/officeDocument/2006/relationships/hyperlink" Target="http://mhoch.web.cern.ch/mhoch/Art@CMS/Art@CMSporjects2014.pdf" TargetMode="External"/><Relationship Id="rId2" Type="http://schemas.openxmlformats.org/officeDocument/2006/relationships/image" Target="../media/image3.jpeg"/></Relationships>
</file>

<file path=ppt/diagrams/_rels/data16.xml.rels><?xml version="1.0" encoding="UTF-8" standalone="yes"?>
<Relationships xmlns="http://schemas.openxmlformats.org/package/2006/relationships"><Relationship Id="rId1" Type="http://schemas.openxmlformats.org/officeDocument/2006/relationships/hyperlink" Target="https://indico.cern.ch/event/343866/" TargetMode="External"/><Relationship Id="rId2" Type="http://schemas.openxmlformats.org/officeDocument/2006/relationships/image" Target="../media/image3.jpeg"/></Relationships>
</file>

<file path=ppt/diagrams/_rels/data21.xml.rels><?xml version="1.0" encoding="UTF-8" standalone="yes"?>
<Relationships xmlns="http://schemas.openxmlformats.org/package/2006/relationships"><Relationship Id="rId1" Type="http://schemas.openxmlformats.org/officeDocument/2006/relationships/hyperlink" Target="mailto:cms-cbchairteam@cern.ch" TargetMode="External"/><Relationship Id="rId2" Type="http://schemas.openxmlformats.org/officeDocument/2006/relationships/image" Target="../media/image8.jpeg"/><Relationship Id="rId3" Type="http://schemas.openxmlformats.org/officeDocument/2006/relationships/image" Target="../media/image3.jpeg"/></Relationships>
</file>

<file path=ppt/diagrams/_rels/data3.xml.rels><?xml version="1.0" encoding="UTF-8" standalone="yes"?>
<Relationships xmlns="http://schemas.openxmlformats.org/package/2006/relationships"><Relationship Id="rId1" Type="http://schemas.openxmlformats.org/officeDocument/2006/relationships/hyperlink" Target="https://indico.cern.ch/event/330005/overview" TargetMode="External"/><Relationship Id="rId2" Type="http://schemas.openxmlformats.org/officeDocument/2006/relationships/image" Target="../media/image3.jpeg"/></Relationships>
</file>

<file path=ppt/diagrams/_rels/data5.xml.rels><?xml version="1.0" encoding="UTF-8" standalone="yes"?>
<Relationships xmlns="http://schemas.openxmlformats.org/package/2006/relationships"><Relationship Id="rId1" Type="http://schemas.openxmlformats.org/officeDocument/2006/relationships/hyperlink" Target="https://indico.cern.ch/event/343866/" TargetMode="External"/><Relationship Id="rId2" Type="http://schemas.openxmlformats.org/officeDocument/2006/relationships/image" Target="../media/image3.jpeg"/></Relationships>
</file>

<file path=ppt/diagrams/_rels/data7.xml.rels><?xml version="1.0" encoding="UTF-8" standalone="yes"?>
<Relationships xmlns="http://schemas.openxmlformats.org/package/2006/relationships"><Relationship Id="rId1" Type="http://schemas.openxmlformats.org/officeDocument/2006/relationships/image" Target="../media/image3.jpeg"/></Relationships>
</file>

<file path=ppt/diagrams/_rels/data9.xml.rels><?xml version="1.0" encoding="UTF-8" standalone="yes"?>
<Relationships xmlns="http://schemas.openxmlformats.org/package/2006/relationships"><Relationship Id="rId1" Type="http://schemas.openxmlformats.org/officeDocument/2006/relationships/hyperlink" Target="https://indico.cern.ch/event/343866/" TargetMode="External"/><Relationship Id="rId2"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1" Type="http://schemas.openxmlformats.org/officeDocument/2006/relationships/hyperlink" Target="https://indico.cern.ch/event/342994/other-view?view=standard" TargetMode="External"/><Relationship Id="rId2" Type="http://schemas.openxmlformats.org/officeDocument/2006/relationships/image" Target="../media/image3.jpeg"/></Relationships>
</file>

<file path=ppt/diagrams/_rels/drawing13.xml.rels><?xml version="1.0" encoding="UTF-8" standalone="yes"?>
<Relationships xmlns="http://schemas.openxmlformats.org/package/2006/relationships"><Relationship Id="rId1" Type="http://schemas.openxmlformats.org/officeDocument/2006/relationships/hyperlink" Target="http://scoap3.org" TargetMode="External"/><Relationship Id="rId2" Type="http://schemas.openxmlformats.org/officeDocument/2006/relationships/hyperlink" Target="https://indico.cern.ch/event/303903/session/0/contribution/21/material/slides/0.pdf" TargetMode="External"/><Relationship Id="rId3" Type="http://schemas.openxmlformats.org/officeDocument/2006/relationships/image" Target="../media/image3.jpeg"/></Relationships>
</file>

<file path=ppt/diagrams/_rels/drawing14.xml.rels><?xml version="1.0" encoding="UTF-8" standalone="yes"?>
<Relationships xmlns="http://schemas.openxmlformats.org/package/2006/relationships"><Relationship Id="rId1" Type="http://schemas.openxmlformats.org/officeDocument/2006/relationships/hyperlink" Target="http://mhoch.web.cern.ch/mhoch/Art@CMS/Art@CMSporjects2014.pdf" TargetMode="External"/><Relationship Id="rId2" Type="http://schemas.openxmlformats.org/officeDocument/2006/relationships/image" Target="../media/image3.jpeg"/></Relationships>
</file>

<file path=ppt/diagrams/_rels/drawing16.xml.rels><?xml version="1.0" encoding="UTF-8" standalone="yes"?>
<Relationships xmlns="http://schemas.openxmlformats.org/package/2006/relationships"><Relationship Id="rId1" Type="http://schemas.openxmlformats.org/officeDocument/2006/relationships/hyperlink" Target="https://indico.cern.ch/event/343866/" TargetMode="External"/><Relationship Id="rId2" Type="http://schemas.openxmlformats.org/officeDocument/2006/relationships/image" Target="../media/image3.jpeg"/></Relationships>
</file>

<file path=ppt/diagrams/_rels/drawing21.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hyperlink" Target="mailto:cms-cbchairteam@cern.ch" TargetMode="External"/><Relationship Id="rId3" Type="http://schemas.openxmlformats.org/officeDocument/2006/relationships/image" Target="../media/image3.jpeg"/></Relationships>
</file>

<file path=ppt/diagrams/_rels/drawing3.xml.rels><?xml version="1.0" encoding="UTF-8" standalone="yes"?>
<Relationships xmlns="http://schemas.openxmlformats.org/package/2006/relationships"><Relationship Id="rId1" Type="http://schemas.openxmlformats.org/officeDocument/2006/relationships/hyperlink" Target="https://indico.cern.ch/event/330005/overview" TargetMode="External"/><Relationship Id="rId2" Type="http://schemas.openxmlformats.org/officeDocument/2006/relationships/image" Target="../media/image3.jpeg"/></Relationships>
</file>

<file path=ppt/diagrams/_rels/drawing5.xml.rels><?xml version="1.0" encoding="UTF-8" standalone="yes"?>
<Relationships xmlns="http://schemas.openxmlformats.org/package/2006/relationships"><Relationship Id="rId1" Type="http://schemas.openxmlformats.org/officeDocument/2006/relationships/hyperlink" Target="https://indico.cern.ch/event/343866/" TargetMode="External"/><Relationship Id="rId2" Type="http://schemas.openxmlformats.org/officeDocument/2006/relationships/image" Target="../media/image3.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9.xml.rels><?xml version="1.0" encoding="UTF-8" standalone="yes"?>
<Relationships xmlns="http://schemas.openxmlformats.org/package/2006/relationships"><Relationship Id="rId1" Type="http://schemas.openxmlformats.org/officeDocument/2006/relationships/hyperlink" Target="https://indico.cern.ch/event/343866/" TargetMode="External"/><Relationship Id="rId2"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1800" u="none" dirty="0" smtClean="0">
              <a:solidFill>
                <a:srgbClr val="0000FF"/>
              </a:solidFill>
            </a:rPr>
            <a:t>Agenda</a:t>
          </a:r>
          <a:r>
            <a:rPr lang="en-US" sz="1800" u="none" dirty="0" smtClean="0">
              <a:solidFill>
                <a:srgbClr val="0000FF"/>
              </a:solidFill>
            </a:rPr>
            <a:t>: </a:t>
          </a:r>
          <a:r>
            <a:rPr lang="en-US" sz="1800" u="none" dirty="0" smtClean="0">
              <a:solidFill>
                <a:srgbClr val="0000FF"/>
              </a:solidFill>
              <a:hlinkClick xmlns:r="http://schemas.openxmlformats.org/officeDocument/2006/relationships" r:id="rId1"/>
            </a:rPr>
            <a:t>https://indico.cern.ch/event/342994/other-view?view=standard</a:t>
          </a:r>
          <a:r>
            <a:rPr lang="en-US" sz="1800" u="none" dirty="0" smtClean="0">
              <a:solidFill>
                <a:srgbClr val="0000FF"/>
              </a:solidFill>
            </a:rPr>
            <a:t> </a:t>
          </a:r>
          <a:endParaRPr lang="en-US" sz="28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0" presStyleCnt="1" custLinFactNeighborX="-84839"/>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0" presStyleCnt="1" custScaleX="127509" custLinFactNeighborX="4041" custLinFactNeighborY="49">
        <dgm:presLayoutVars>
          <dgm:bulletEnabled val="1"/>
        </dgm:presLayoutVars>
      </dgm:prSet>
      <dgm:spPr/>
      <dgm:t>
        <a:bodyPr/>
        <a:lstStyle/>
        <a:p>
          <a:endParaRPr lang="en-US"/>
        </a:p>
      </dgm:t>
    </dgm:pt>
  </dgm:ptLst>
  <dgm:cxnLst>
    <dgm:cxn modelId="{0CF3F998-9C97-BD4A-A0BE-D5B436EFB2C3}" type="presOf" srcId="{7E99AE6F-6C1B-E842-B6A4-626FD69F1659}" destId="{4BC0ABF7-8CFD-B34C-8C18-D90EE01F7FFA}" srcOrd="0" destOrd="0" presId="urn:microsoft.com/office/officeart/2005/8/layout/vList3"/>
    <dgm:cxn modelId="{C35415EA-C17A-3D44-AE4D-C08CD93D5015}" type="presOf" srcId="{E8B6CE06-3ECE-7541-8C34-F7778B0171B3}" destId="{728FE186-C8DB-4740-9F13-69CE2B5ABE6C}" srcOrd="0" destOrd="0" presId="urn:microsoft.com/office/officeart/2005/8/layout/vList3"/>
    <dgm:cxn modelId="{4AA7E65C-B8B4-D549-92F9-522EC743A640}" srcId="{E8B6CE06-3ECE-7541-8C34-F7778B0171B3}" destId="{7E99AE6F-6C1B-E842-B6A4-626FD69F1659}" srcOrd="0" destOrd="0" parTransId="{7DD5F324-2B11-0049-B305-F701728D476C}" sibTransId="{15DA3CAE-FD03-6545-B4B9-5DC4DB1E2A72}"/>
    <dgm:cxn modelId="{0DF7BF93-22B4-2647-B144-3D61F672FA94}" type="presParOf" srcId="{728FE186-C8DB-4740-9F13-69CE2B5ABE6C}" destId="{68806348-AAC9-E84B-AD28-C970951A5790}" srcOrd="0" destOrd="0" presId="urn:microsoft.com/office/officeart/2005/8/layout/vList3"/>
    <dgm:cxn modelId="{71054CF2-7A22-DD43-BFEB-180D7C7BC1AC}" type="presParOf" srcId="{68806348-AAC9-E84B-AD28-C970951A5790}" destId="{43F35619-B316-2F4A-875C-514ABF8D3674}" srcOrd="0" destOrd="0" presId="urn:microsoft.com/office/officeart/2005/8/layout/vList3"/>
    <dgm:cxn modelId="{AE4DB4FA-9E68-474F-8CFF-E2AB653F6C58}"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r>
            <a:rPr lang="en-US" sz="2400" dirty="0" smtClean="0">
              <a:solidFill>
                <a:srgbClr val="F79646"/>
              </a:solidFill>
            </a:rPr>
            <a:t>Proposal</a:t>
          </a:r>
          <a:endParaRPr lang="en-US" sz="2400" dirty="0">
            <a:solidFill>
              <a:srgbClr val="F79646"/>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9DCC50A2-4200-4E43-8AF7-312BB1209F6E}">
      <dgm:prSet phldrT="[Text]" custT="1"/>
      <dgm:spPr>
        <a:solidFill>
          <a:schemeClr val="accent1">
            <a:lumMod val="75000"/>
          </a:schemeClr>
        </a:solidFill>
      </dgm:spPr>
      <dgm:t>
        <a:bodyPr/>
        <a:lstStyle/>
        <a:p>
          <a:r>
            <a:rPr lang="en-US" sz="2400" dirty="0" smtClean="0">
              <a:solidFill>
                <a:srgbClr val="F79646"/>
              </a:solidFill>
            </a:rPr>
            <a:t>Mumbai, India</a:t>
          </a:r>
          <a:endParaRPr lang="en-US" sz="2400" dirty="0">
            <a:solidFill>
              <a:srgbClr val="F79646"/>
            </a:solidFill>
          </a:endParaRPr>
        </a:p>
      </dgm:t>
    </dgm:pt>
    <dgm:pt modelId="{EDF106E4-1CE7-AB46-A066-2D236BE3C039}" type="parTrans" cxnId="{EDC77E9B-B9A5-554C-9B8C-7F7C018F46DF}">
      <dgm:prSet/>
      <dgm:spPr/>
      <dgm:t>
        <a:bodyPr/>
        <a:lstStyle/>
        <a:p>
          <a:endParaRPr lang="en-US"/>
        </a:p>
      </dgm:t>
    </dgm:pt>
    <dgm:pt modelId="{6B4B3A2A-CFDE-2F41-8141-0C1205C678CE}" type="sibTrans" cxnId="{EDC77E9B-B9A5-554C-9B8C-7F7C018F46DF}">
      <dgm:prSet/>
      <dgm:spPr/>
      <dgm:t>
        <a:bodyPr/>
        <a:lstStyle/>
        <a:p>
          <a:endParaRPr lang="en-US"/>
        </a:p>
      </dgm:t>
    </dgm:pt>
    <dgm:pt modelId="{692991FC-7A6D-FD4D-832B-C605F1531D26}">
      <dgm:prSet phldrT="[Text]" custT="1"/>
      <dgm:spPr>
        <a:solidFill>
          <a:schemeClr val="accent1">
            <a:lumMod val="75000"/>
          </a:schemeClr>
        </a:solidFill>
      </dgm:spPr>
      <dgm:t>
        <a:bodyPr/>
        <a:lstStyle/>
        <a:p>
          <a:r>
            <a:rPr lang="en-US" sz="2400" dirty="0" smtClean="0">
              <a:solidFill>
                <a:schemeClr val="accent6"/>
              </a:solidFill>
            </a:rPr>
            <a:t>Presentation</a:t>
          </a:r>
          <a:endParaRPr lang="en-US" sz="2400" dirty="0">
            <a:solidFill>
              <a:schemeClr val="accent6"/>
            </a:solidFill>
          </a:endParaRPr>
        </a:p>
      </dgm:t>
    </dgm:pt>
    <dgm:pt modelId="{F342E1F6-AD38-0C40-AAB8-F72B5931BBF6}" type="parTrans" cxnId="{80445E30-BF72-C44F-BB8C-35BCACA7ADAB}">
      <dgm:prSet/>
      <dgm:spPr/>
      <dgm:t>
        <a:bodyPr/>
        <a:lstStyle/>
        <a:p>
          <a:endParaRPr lang="en-US"/>
        </a:p>
      </dgm:t>
    </dgm:pt>
    <dgm:pt modelId="{A760DFC0-3AB2-054F-A125-050AF3C46118}" type="sibTrans" cxnId="{80445E30-BF72-C44F-BB8C-35BCACA7ADAB}">
      <dgm:prSet/>
      <dgm:spPr/>
      <dgm:t>
        <a:bodyPr/>
        <a:lstStyle/>
        <a:p>
          <a:endParaRPr lang="en-US"/>
        </a:p>
      </dgm:t>
    </dgm:pt>
    <dgm:pt modelId="{42795BC0-F9CB-1144-9754-27B082487E33}">
      <dgm:prSet phldrT="[Text]" custT="1"/>
      <dgm:spPr>
        <a:solidFill>
          <a:schemeClr val="accent1">
            <a:lumMod val="75000"/>
          </a:schemeClr>
        </a:solidFill>
      </dgm:spPr>
      <dgm:t>
        <a:bodyPr/>
        <a:lstStyle/>
        <a:p>
          <a:r>
            <a:rPr lang="en-US" sz="2400" dirty="0" smtClean="0">
              <a:solidFill>
                <a:srgbClr val="F79646"/>
              </a:solidFill>
            </a:rPr>
            <a:t>Decision</a:t>
          </a:r>
          <a:endParaRPr lang="en-US" sz="2400" dirty="0">
            <a:solidFill>
              <a:srgbClr val="F79646"/>
            </a:solidFill>
          </a:endParaRPr>
        </a:p>
      </dgm:t>
    </dgm:pt>
    <dgm:pt modelId="{3371F3F7-0B6D-134D-A514-E6AF6893DADD}" type="parTrans" cxnId="{E88ECF10-C835-1A49-BE6C-D8B41C6C23E0}">
      <dgm:prSet/>
      <dgm:spPr/>
      <dgm:t>
        <a:bodyPr/>
        <a:lstStyle/>
        <a:p>
          <a:endParaRPr lang="en-US"/>
        </a:p>
      </dgm:t>
    </dgm:pt>
    <dgm:pt modelId="{5626FFE1-1504-DA49-BCE5-2882C119D702}" type="sibTrans" cxnId="{E88ECF10-C835-1A49-BE6C-D8B41C6C23E0}">
      <dgm:prSet/>
      <dgm:spPr/>
      <dgm:t>
        <a:bodyPr/>
        <a:lstStyle/>
        <a:p>
          <a:endParaRPr lang="en-US"/>
        </a:p>
      </dgm:t>
    </dgm:pt>
    <dgm:pt modelId="{C1BFF666-9C55-AB4F-AE6B-50D1E847F298}">
      <dgm:prSet phldrT="[Text]" custT="1"/>
      <dgm:spPr>
        <a:solidFill>
          <a:schemeClr val="accent1">
            <a:lumMod val="75000"/>
          </a:schemeClr>
        </a:solidFill>
      </dgm:spPr>
      <dgm:t>
        <a:bodyPr/>
        <a:lstStyle/>
        <a:p>
          <a:r>
            <a:rPr lang="en-US" sz="2000" dirty="0" smtClean="0"/>
            <a:t>By Tariq Aziz during the CB meeting </a:t>
          </a:r>
          <a:endParaRPr lang="en-US" sz="2000" dirty="0"/>
        </a:p>
      </dgm:t>
    </dgm:pt>
    <dgm:pt modelId="{BDCCDC3C-7A30-F74A-9C98-AA16C1C041DE}" type="parTrans" cxnId="{B10A74CA-79FD-FD47-8666-C6C265156A42}">
      <dgm:prSet/>
      <dgm:spPr/>
      <dgm:t>
        <a:bodyPr/>
        <a:lstStyle/>
        <a:p>
          <a:endParaRPr lang="en-US"/>
        </a:p>
      </dgm:t>
    </dgm:pt>
    <dgm:pt modelId="{A45BA8E8-7311-2041-BAA9-26A15A307CB4}" type="sibTrans" cxnId="{B10A74CA-79FD-FD47-8666-C6C265156A42}">
      <dgm:prSet/>
      <dgm:spPr/>
      <dgm:t>
        <a:bodyPr/>
        <a:lstStyle/>
        <a:p>
          <a:endParaRPr lang="en-US"/>
        </a:p>
      </dgm:t>
    </dgm:pt>
    <dgm:pt modelId="{22A5454E-97C8-B04B-9787-3F1808C14369}">
      <dgm:prSet phldrT="[Text]" custT="1"/>
      <dgm:spPr>
        <a:solidFill>
          <a:schemeClr val="accent1">
            <a:lumMod val="75000"/>
          </a:schemeClr>
        </a:solidFill>
      </dgm:spPr>
      <dgm:t>
        <a:bodyPr/>
        <a:lstStyle/>
        <a:p>
          <a:r>
            <a:rPr lang="en-US" sz="2000" dirty="0" smtClean="0"/>
            <a:t>During the CB meeting on October 17</a:t>
          </a:r>
          <a:r>
            <a:rPr lang="en-US" sz="2000" baseline="30000" dirty="0" smtClean="0"/>
            <a:t>th</a:t>
          </a:r>
          <a:r>
            <a:rPr lang="en-US" sz="2000" dirty="0" smtClean="0"/>
            <a:t>, by </a:t>
          </a:r>
          <a:r>
            <a:rPr lang="en-US" sz="2000" dirty="0" smtClean="0"/>
            <a:t>vote or consensus</a:t>
          </a:r>
          <a:endParaRPr lang="en-US" sz="2000" dirty="0"/>
        </a:p>
      </dgm:t>
    </dgm:pt>
    <dgm:pt modelId="{6E408511-564B-B74E-B653-722BF473E6A6}" type="parTrans" cxnId="{087811DB-43DD-084D-832D-3F0302E8F679}">
      <dgm:prSet/>
      <dgm:spPr/>
      <dgm:t>
        <a:bodyPr/>
        <a:lstStyle/>
        <a:p>
          <a:endParaRPr lang="en-US"/>
        </a:p>
      </dgm:t>
    </dgm:pt>
    <dgm:pt modelId="{A84689C0-F01D-E54E-BAAC-3529E4252E2F}" type="sibTrans" cxnId="{087811DB-43DD-084D-832D-3F0302E8F679}">
      <dgm:prSet/>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2800" b="1" dirty="0" smtClean="0">
              <a:solidFill>
                <a:schemeClr val="tx1"/>
              </a:solidFill>
            </a:rPr>
            <a:t>CMS Week outside CERN 2016</a:t>
          </a:r>
          <a:endParaRPr lang="en-US" sz="2800" b="1" dirty="0">
            <a:solidFill>
              <a:schemeClr val="tx1"/>
            </a:solidFill>
          </a:endParaRP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C0D3EE3D-978A-7747-A4F5-FA24D8B2F323}">
      <dgm:prSet phldrT="[Text]" custT="1"/>
      <dgm:spPr>
        <a:solidFill>
          <a:schemeClr val="accent1">
            <a:lumMod val="75000"/>
          </a:schemeClr>
        </a:solidFill>
      </dgm:spPr>
      <dgm:t>
        <a:bodyPr/>
        <a:lstStyle/>
        <a:p>
          <a:r>
            <a:rPr lang="en-US" sz="2000" dirty="0" smtClean="0"/>
            <a:t>From </a:t>
          </a:r>
          <a:r>
            <a:rPr lang="en-US" sz="2000" dirty="0" smtClean="0"/>
            <a:t>the Indian community in CMS</a:t>
          </a:r>
          <a:endParaRPr lang="en-US" sz="2000" dirty="0"/>
        </a:p>
      </dgm:t>
    </dgm:pt>
    <dgm:pt modelId="{34D5CE3F-A7F7-DC41-83D8-F22CBC6E7B42}" type="parTrans" cxnId="{01B2CBE8-170F-7148-B828-C38886FB2658}">
      <dgm:prSet/>
      <dgm:spPr/>
      <dgm:t>
        <a:bodyPr/>
        <a:lstStyle/>
        <a:p>
          <a:endParaRPr lang="en-US"/>
        </a:p>
      </dgm:t>
    </dgm:pt>
    <dgm:pt modelId="{339793DA-FC5A-1848-B8DE-DEE98ED4EF09}" type="sibTrans" cxnId="{01B2CBE8-170F-7148-B828-C38886FB2658}">
      <dgm:prSet/>
      <dgm:spPr/>
      <dgm:t>
        <a:bodyPr/>
        <a:lstStyle/>
        <a:p>
          <a:endParaRPr lang="en-US"/>
        </a:p>
      </dgm:t>
    </dgm:pt>
    <dgm:pt modelId="{A836B7A3-47A9-2A45-95AF-AF089A44C495}">
      <dgm:prSet phldrT="[Text]" custT="1"/>
      <dgm:spPr>
        <a:solidFill>
          <a:schemeClr val="accent1">
            <a:lumMod val="75000"/>
          </a:schemeClr>
        </a:solidFill>
      </dgm:spPr>
      <dgm:t>
        <a:bodyPr/>
        <a:lstStyle/>
        <a:p>
          <a:r>
            <a:rPr lang="en-US" sz="2000" dirty="0" smtClean="0"/>
            <a:t>Sept or Dec 2016</a:t>
          </a:r>
          <a:endParaRPr lang="en-US" sz="2000" dirty="0"/>
        </a:p>
      </dgm:t>
    </dgm:pt>
    <dgm:pt modelId="{A005DEB2-E0B3-7849-952B-699C8BE46E65}" type="parTrans" cxnId="{C4A50338-4223-7C42-B7FA-ED032D82EA64}">
      <dgm:prSet/>
      <dgm:spPr/>
      <dgm:t>
        <a:bodyPr/>
        <a:lstStyle/>
        <a:p>
          <a:endParaRPr lang="en-US"/>
        </a:p>
      </dgm:t>
    </dgm:pt>
    <dgm:pt modelId="{9B59426C-891C-6948-83F1-2817F7DC906A}" type="sibTrans" cxnId="{C4A50338-4223-7C42-B7FA-ED032D82EA64}">
      <dgm:prSet/>
      <dgm:spPr/>
      <dgm:t>
        <a:bodyPr/>
        <a:lstStyle/>
        <a:p>
          <a:endParaRPr lang="en-US"/>
        </a:p>
      </dgm:t>
    </dgm:pt>
    <dgm:pt modelId="{A84EF653-BED1-A44B-9B1D-BD75A1177FCE}">
      <dgm:prSet phldrT="[Text]" custT="1"/>
      <dgm:spPr>
        <a:solidFill>
          <a:schemeClr val="accent1">
            <a:lumMod val="75000"/>
          </a:schemeClr>
        </a:solidFill>
      </dgm:spPr>
      <dgm:t>
        <a:bodyPr/>
        <a:lstStyle/>
        <a:p>
          <a:r>
            <a:rPr lang="en-US" sz="2000" dirty="0" smtClean="0"/>
            <a:t>At TIFR (Tata Institute for Fundamental Research)</a:t>
          </a:r>
          <a:endParaRPr lang="en-US" sz="2000" dirty="0"/>
        </a:p>
      </dgm:t>
    </dgm:pt>
    <dgm:pt modelId="{A5F35E34-1A02-194E-BE86-D9BE7095D768}" type="parTrans" cxnId="{7C9C603D-FA4B-9740-8D98-8AECD8FA32D9}">
      <dgm:prSet/>
      <dgm:spPr/>
      <dgm:t>
        <a:bodyPr/>
        <a:lstStyle/>
        <a:p>
          <a:endParaRPr lang="en-US"/>
        </a:p>
      </dgm:t>
    </dgm:pt>
    <dgm:pt modelId="{FA2BA310-1448-F442-8D34-2C21699AD691}" type="sibTrans" cxnId="{7C9C603D-FA4B-9740-8D98-8AECD8FA32D9}">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5" custScaleX="103061">
        <dgm:presLayoutVars>
          <dgm:bulletEnabled val="1"/>
        </dgm:presLayoutVars>
      </dgm:prSet>
      <dgm:spPr/>
      <dgm:t>
        <a:bodyPr/>
        <a:lstStyle/>
        <a:p>
          <a:endParaRPr lang="en-US"/>
        </a:p>
      </dgm:t>
    </dgm:pt>
    <dgm:pt modelId="{2241B7C9-1C45-C743-BD57-DF7945E543CE}" type="pres">
      <dgm:prSet presAssocID="{AC098B31-1628-324E-B8A3-46EDC28DED8B}" presName="sibTrans" presStyleCnt="0"/>
      <dgm:spPr/>
    </dgm:pt>
    <dgm:pt modelId="{E0EFD198-A005-4E4F-98C4-482081FDED03}" type="pres">
      <dgm:prSet presAssocID="{59511E31-38B8-FF46-996F-84914906B7A8}" presName="node" presStyleLbl="node1" presStyleIdx="1" presStyleCnt="5">
        <dgm:presLayoutVars>
          <dgm:bulletEnabled val="1"/>
        </dgm:presLayoutVars>
      </dgm:prSet>
      <dgm:spPr/>
      <dgm:t>
        <a:bodyPr/>
        <a:lstStyle/>
        <a:p>
          <a:endParaRPr lang="en-US"/>
        </a:p>
      </dgm:t>
    </dgm:pt>
    <dgm:pt modelId="{73A066B3-2726-4443-B721-14E11245D4DE}" type="pres">
      <dgm:prSet presAssocID="{B93EE740-C9E5-2C49-8DCF-4040A85E0B96}" presName="sibTrans" presStyleCnt="0"/>
      <dgm:spPr/>
    </dgm:pt>
    <dgm:pt modelId="{08DCA8DB-2178-E841-98A7-0B3176A3AD81}" type="pres">
      <dgm:prSet presAssocID="{9DCC50A2-4200-4E43-8AF7-312BB1209F6E}" presName="node" presStyleLbl="node1" presStyleIdx="2" presStyleCnt="5" custScaleX="125670" custLinFactNeighborX="653">
        <dgm:presLayoutVars>
          <dgm:bulletEnabled val="1"/>
        </dgm:presLayoutVars>
      </dgm:prSet>
      <dgm:spPr/>
      <dgm:t>
        <a:bodyPr/>
        <a:lstStyle/>
        <a:p>
          <a:endParaRPr lang="en-US"/>
        </a:p>
      </dgm:t>
    </dgm:pt>
    <dgm:pt modelId="{E28F8552-FF0D-5047-BEBA-92FD37DD3537}" type="pres">
      <dgm:prSet presAssocID="{6B4B3A2A-CFDE-2F41-8141-0C1205C678CE}" presName="sibTrans" presStyleCnt="0"/>
      <dgm:spPr/>
    </dgm:pt>
    <dgm:pt modelId="{6578A886-5D26-5543-B0E3-8999B5759187}" type="pres">
      <dgm:prSet presAssocID="{692991FC-7A6D-FD4D-832B-C605F1531D26}" presName="node" presStyleLbl="node1" presStyleIdx="3" presStyleCnt="5" custScaleX="139386">
        <dgm:presLayoutVars>
          <dgm:bulletEnabled val="1"/>
        </dgm:presLayoutVars>
      </dgm:prSet>
      <dgm:spPr/>
      <dgm:t>
        <a:bodyPr/>
        <a:lstStyle/>
        <a:p>
          <a:endParaRPr lang="en-US"/>
        </a:p>
      </dgm:t>
    </dgm:pt>
    <dgm:pt modelId="{DD413D9E-1359-794A-AA81-0A82D88A62F6}" type="pres">
      <dgm:prSet presAssocID="{A760DFC0-3AB2-054F-A125-050AF3C46118}" presName="sibTrans" presStyleCnt="0"/>
      <dgm:spPr/>
    </dgm:pt>
    <dgm:pt modelId="{29DE554F-E033-564A-8080-971BA6BD0FBF}" type="pres">
      <dgm:prSet presAssocID="{42795BC0-F9CB-1144-9754-27B082487E33}" presName="node" presStyleLbl="node1" presStyleIdx="4" presStyleCnt="5" custScaleX="127404">
        <dgm:presLayoutVars>
          <dgm:bulletEnabled val="1"/>
        </dgm:presLayoutVars>
      </dgm:prSet>
      <dgm:spPr/>
      <dgm:t>
        <a:bodyPr/>
        <a:lstStyle/>
        <a:p>
          <a:endParaRPr lang="en-US"/>
        </a:p>
      </dgm:t>
    </dgm:pt>
  </dgm:ptLst>
  <dgm:cxnLst>
    <dgm:cxn modelId="{C4A50338-4223-7C42-B7FA-ED032D82EA64}" srcId="{9DCC50A2-4200-4E43-8AF7-312BB1209F6E}" destId="{A836B7A3-47A9-2A45-95AF-AF089A44C495}" srcOrd="0" destOrd="0" parTransId="{A005DEB2-E0B3-7849-952B-699C8BE46E65}" sibTransId="{9B59426C-891C-6948-83F1-2817F7DC906A}"/>
    <dgm:cxn modelId="{EDC77E9B-B9A5-554C-9B8C-7F7C018F46DF}" srcId="{B100E817-E7B9-7542-B935-0450E263CECA}" destId="{9DCC50A2-4200-4E43-8AF7-312BB1209F6E}" srcOrd="2" destOrd="0" parTransId="{EDF106E4-1CE7-AB46-A066-2D236BE3C039}" sibTransId="{6B4B3A2A-CFDE-2F41-8141-0C1205C678CE}"/>
    <dgm:cxn modelId="{80445E30-BF72-C44F-BB8C-35BCACA7ADAB}" srcId="{B100E817-E7B9-7542-B935-0450E263CECA}" destId="{692991FC-7A6D-FD4D-832B-C605F1531D26}" srcOrd="3" destOrd="0" parTransId="{F342E1F6-AD38-0C40-AAB8-F72B5931BBF6}" sibTransId="{A760DFC0-3AB2-054F-A125-050AF3C46118}"/>
    <dgm:cxn modelId="{B10A74CA-79FD-FD47-8666-C6C265156A42}" srcId="{692991FC-7A6D-FD4D-832B-C605F1531D26}" destId="{C1BFF666-9C55-AB4F-AE6B-50D1E847F298}" srcOrd="0" destOrd="0" parTransId="{BDCCDC3C-7A30-F74A-9C98-AA16C1C041DE}" sibTransId="{A45BA8E8-7311-2041-BAA9-26A15A307CB4}"/>
    <dgm:cxn modelId="{01B2CBE8-170F-7148-B828-C38886FB2658}" srcId="{59511E31-38B8-FF46-996F-84914906B7A8}" destId="{C0D3EE3D-978A-7747-A4F5-FA24D8B2F323}" srcOrd="0" destOrd="0" parTransId="{34D5CE3F-A7F7-DC41-83D8-F22CBC6E7B42}" sibTransId="{339793DA-FC5A-1848-B8DE-DEE98ED4EF09}"/>
    <dgm:cxn modelId="{A4D46C5E-3EFB-194E-94CD-F13A5B77B71C}" srcId="{B100E817-E7B9-7542-B935-0450E263CECA}" destId="{7B76B6B7-124D-DC41-97DF-D3EB6E0D9C87}" srcOrd="0" destOrd="0" parTransId="{1CF826F3-926E-444A-979A-1356A749B1CA}" sibTransId="{AC098B31-1628-324E-B8A3-46EDC28DED8B}"/>
    <dgm:cxn modelId="{4740D166-632F-CD4D-BD5C-FA84B6A51C83}" type="presOf" srcId="{22A5454E-97C8-B04B-9787-3F1808C14369}" destId="{29DE554F-E033-564A-8080-971BA6BD0FBF}" srcOrd="0" destOrd="1" presId="urn:microsoft.com/office/officeart/2005/8/layout/default"/>
    <dgm:cxn modelId="{7C9C603D-FA4B-9740-8D98-8AECD8FA32D9}" srcId="{9DCC50A2-4200-4E43-8AF7-312BB1209F6E}" destId="{A84EF653-BED1-A44B-9B1D-BD75A1177FCE}" srcOrd="1" destOrd="0" parTransId="{A5F35E34-1A02-194E-BE86-D9BE7095D768}" sibTransId="{FA2BA310-1448-F442-8D34-2C21699AD691}"/>
    <dgm:cxn modelId="{816120A7-BD78-0B49-8419-B70E765CB473}" type="presOf" srcId="{A84EF653-BED1-A44B-9B1D-BD75A1177FCE}" destId="{08DCA8DB-2178-E841-98A7-0B3176A3AD81}" srcOrd="0" destOrd="2" presId="urn:microsoft.com/office/officeart/2005/8/layout/default"/>
    <dgm:cxn modelId="{5D338B6B-FE00-B54E-8502-15F5F8F57594}" type="presOf" srcId="{A836B7A3-47A9-2A45-95AF-AF089A44C495}" destId="{08DCA8DB-2178-E841-98A7-0B3176A3AD81}" srcOrd="0" destOrd="1" presId="urn:microsoft.com/office/officeart/2005/8/layout/default"/>
    <dgm:cxn modelId="{65CDE4A5-833A-5E46-B429-522021A319BD}" type="presOf" srcId="{7B76B6B7-124D-DC41-97DF-D3EB6E0D9C87}" destId="{44B209CE-AB4A-6E43-98C3-AE11AF8DFA1F}" srcOrd="0" destOrd="0" presId="urn:microsoft.com/office/officeart/2005/8/layout/default"/>
    <dgm:cxn modelId="{89EA80E0-A580-3043-8843-F7BD807A6732}" type="presOf" srcId="{C0D3EE3D-978A-7747-A4F5-FA24D8B2F323}" destId="{E0EFD198-A005-4E4F-98C4-482081FDED03}" srcOrd="0" destOrd="1" presId="urn:microsoft.com/office/officeart/2005/8/layout/default"/>
    <dgm:cxn modelId="{8F720FB8-AB5A-894A-8B7D-475FD6BF81E3}" type="presOf" srcId="{B100E817-E7B9-7542-B935-0450E263CECA}" destId="{90CB90B5-15DA-C748-A986-B8BBF67AE023}" srcOrd="0" destOrd="0" presId="urn:microsoft.com/office/officeart/2005/8/layout/default"/>
    <dgm:cxn modelId="{ADAF73FF-73A2-E64C-8CFE-97C810402D2F}" type="presOf" srcId="{9DCC50A2-4200-4E43-8AF7-312BB1209F6E}" destId="{08DCA8DB-2178-E841-98A7-0B3176A3AD81}" srcOrd="0" destOrd="0" presId="urn:microsoft.com/office/officeart/2005/8/layout/default"/>
    <dgm:cxn modelId="{2ECE8E73-CCFB-C94A-91A4-80F0311DC788}" type="presOf" srcId="{59511E31-38B8-FF46-996F-84914906B7A8}" destId="{E0EFD198-A005-4E4F-98C4-482081FDED03}" srcOrd="0" destOrd="0" presId="urn:microsoft.com/office/officeart/2005/8/layout/default"/>
    <dgm:cxn modelId="{4E676611-EDEE-5045-9EEA-E52AB641B167}" type="presOf" srcId="{C1BFF666-9C55-AB4F-AE6B-50D1E847F298}" destId="{6578A886-5D26-5543-B0E3-8999B5759187}" srcOrd="0" destOrd="1" presId="urn:microsoft.com/office/officeart/2005/8/layout/default"/>
    <dgm:cxn modelId="{F2066F3A-0BC7-4D49-BBF1-5DF671BE3AA6}" type="presOf" srcId="{42795BC0-F9CB-1144-9754-27B082487E33}" destId="{29DE554F-E033-564A-8080-971BA6BD0FBF}" srcOrd="0" destOrd="0" presId="urn:microsoft.com/office/officeart/2005/8/layout/default"/>
    <dgm:cxn modelId="{E88ECF10-C835-1A49-BE6C-D8B41C6C23E0}" srcId="{B100E817-E7B9-7542-B935-0450E263CECA}" destId="{42795BC0-F9CB-1144-9754-27B082487E33}" srcOrd="4" destOrd="0" parTransId="{3371F3F7-0B6D-134D-A514-E6AF6893DADD}" sibTransId="{5626FFE1-1504-DA49-BCE5-2882C119D702}"/>
    <dgm:cxn modelId="{02A96D41-98C5-D740-82B4-F12F4113CF0B}" type="presOf" srcId="{692991FC-7A6D-FD4D-832B-C605F1531D26}" destId="{6578A886-5D26-5543-B0E3-8999B5759187}" srcOrd="0" destOrd="0" presId="urn:microsoft.com/office/officeart/2005/8/layout/default"/>
    <dgm:cxn modelId="{FA87F6E4-177A-224C-8A51-B1649C62EF0E}" srcId="{B100E817-E7B9-7542-B935-0450E263CECA}" destId="{59511E31-38B8-FF46-996F-84914906B7A8}" srcOrd="1" destOrd="0" parTransId="{42511D64-0EC4-1147-95AE-236744EF432C}" sibTransId="{B93EE740-C9E5-2C49-8DCF-4040A85E0B96}"/>
    <dgm:cxn modelId="{087811DB-43DD-084D-832D-3F0302E8F679}" srcId="{42795BC0-F9CB-1144-9754-27B082487E33}" destId="{22A5454E-97C8-B04B-9787-3F1808C14369}" srcOrd="0" destOrd="0" parTransId="{6E408511-564B-B74E-B653-722BF473E6A6}" sibTransId="{A84689C0-F01D-E54E-BAAC-3529E4252E2F}"/>
    <dgm:cxn modelId="{EE76C2BC-C341-4841-8546-7B0494214C29}" type="presParOf" srcId="{90CB90B5-15DA-C748-A986-B8BBF67AE023}" destId="{44B209CE-AB4A-6E43-98C3-AE11AF8DFA1F}" srcOrd="0" destOrd="0" presId="urn:microsoft.com/office/officeart/2005/8/layout/default"/>
    <dgm:cxn modelId="{C6C2639F-B2C1-734C-9732-58C79E72ABF9}" type="presParOf" srcId="{90CB90B5-15DA-C748-A986-B8BBF67AE023}" destId="{2241B7C9-1C45-C743-BD57-DF7945E543CE}" srcOrd="1" destOrd="0" presId="urn:microsoft.com/office/officeart/2005/8/layout/default"/>
    <dgm:cxn modelId="{400F26F5-7270-EC4F-95E1-3FBCA496BEC6}" type="presParOf" srcId="{90CB90B5-15DA-C748-A986-B8BBF67AE023}" destId="{E0EFD198-A005-4E4F-98C4-482081FDED03}" srcOrd="2" destOrd="0" presId="urn:microsoft.com/office/officeart/2005/8/layout/default"/>
    <dgm:cxn modelId="{F5C89A86-E857-DD43-8182-190CA8031250}" type="presParOf" srcId="{90CB90B5-15DA-C748-A986-B8BBF67AE023}" destId="{73A066B3-2726-4443-B721-14E11245D4DE}" srcOrd="3" destOrd="0" presId="urn:microsoft.com/office/officeart/2005/8/layout/default"/>
    <dgm:cxn modelId="{32CC99AF-9619-B74E-A7BB-524D880543E3}" type="presParOf" srcId="{90CB90B5-15DA-C748-A986-B8BBF67AE023}" destId="{08DCA8DB-2178-E841-98A7-0B3176A3AD81}" srcOrd="4" destOrd="0" presId="urn:microsoft.com/office/officeart/2005/8/layout/default"/>
    <dgm:cxn modelId="{EB1927A3-C390-F749-8A7D-F32A698E8125}" type="presParOf" srcId="{90CB90B5-15DA-C748-A986-B8BBF67AE023}" destId="{E28F8552-FF0D-5047-BEBA-92FD37DD3537}" srcOrd="5" destOrd="0" presId="urn:microsoft.com/office/officeart/2005/8/layout/default"/>
    <dgm:cxn modelId="{94971162-9561-BB45-8A66-C515A5981964}" type="presParOf" srcId="{90CB90B5-15DA-C748-A986-B8BBF67AE023}" destId="{6578A886-5D26-5543-B0E3-8999B5759187}" srcOrd="6" destOrd="0" presId="urn:microsoft.com/office/officeart/2005/8/layout/default"/>
    <dgm:cxn modelId="{AF3EFF94-882C-094B-AE74-2BBB50CDE7A0}" type="presParOf" srcId="{90CB90B5-15DA-C748-A986-B8BBF67AE023}" destId="{DD413D9E-1359-794A-AA81-0A82D88A62F6}" srcOrd="7" destOrd="0" presId="urn:microsoft.com/office/officeart/2005/8/layout/default"/>
    <dgm:cxn modelId="{CAC03A91-DF12-A64C-A039-20DF8746C45A}" type="presParOf" srcId="{90CB90B5-15DA-C748-A986-B8BBF67AE023}" destId="{29DE554F-E033-564A-8080-971BA6BD0FBF}" srcOrd="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r>
            <a:rPr lang="en-US" sz="2400" dirty="0" smtClean="0">
              <a:solidFill>
                <a:srgbClr val="F79646"/>
              </a:solidFill>
            </a:rPr>
            <a:t>Written reports, no oral reports</a:t>
          </a:r>
          <a:endParaRPr lang="en-US" sz="2400" dirty="0">
            <a:solidFill>
              <a:srgbClr val="F79646"/>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692991FC-7A6D-FD4D-832B-C605F1531D26}">
      <dgm:prSet phldrT="[Text]" custT="1"/>
      <dgm:spPr>
        <a:solidFill>
          <a:schemeClr val="accent1">
            <a:lumMod val="75000"/>
          </a:schemeClr>
        </a:solidFill>
      </dgm:spPr>
      <dgm:t>
        <a:bodyPr/>
        <a:lstStyle/>
        <a:p>
          <a:r>
            <a:rPr lang="en-US" sz="2400" dirty="0" smtClean="0">
              <a:solidFill>
                <a:schemeClr val="accent6"/>
              </a:solidFill>
            </a:rPr>
            <a:t>Dedicated topics</a:t>
          </a:r>
          <a:endParaRPr lang="en-US" sz="2400" dirty="0">
            <a:solidFill>
              <a:schemeClr val="accent6"/>
            </a:solidFill>
          </a:endParaRPr>
        </a:p>
      </dgm:t>
    </dgm:pt>
    <dgm:pt modelId="{F342E1F6-AD38-0C40-AAB8-F72B5931BBF6}" type="parTrans" cxnId="{80445E30-BF72-C44F-BB8C-35BCACA7ADAB}">
      <dgm:prSet/>
      <dgm:spPr/>
      <dgm:t>
        <a:bodyPr/>
        <a:lstStyle/>
        <a:p>
          <a:endParaRPr lang="en-US"/>
        </a:p>
      </dgm:t>
    </dgm:pt>
    <dgm:pt modelId="{A760DFC0-3AB2-054F-A125-050AF3C46118}" type="sibTrans" cxnId="{80445E30-BF72-C44F-BB8C-35BCACA7ADAB}">
      <dgm:prSet/>
      <dgm:spPr/>
      <dgm:t>
        <a:bodyPr/>
        <a:lstStyle/>
        <a:p>
          <a:endParaRPr lang="en-US"/>
        </a:p>
      </dgm:t>
    </dgm:pt>
    <dgm:pt modelId="{C1BFF666-9C55-AB4F-AE6B-50D1E847F298}">
      <dgm:prSet phldrT="[Text]" custT="1"/>
      <dgm:spPr>
        <a:solidFill>
          <a:schemeClr val="accent1">
            <a:lumMod val="75000"/>
          </a:schemeClr>
        </a:solidFill>
      </dgm:spPr>
      <dgm:t>
        <a:bodyPr/>
        <a:lstStyle/>
        <a:p>
          <a:r>
            <a:rPr lang="en-US" sz="2000" dirty="0" smtClean="0"/>
            <a:t>Please contact us when you want to discuss a specific item during this or a future CB meeting</a:t>
          </a:r>
          <a:endParaRPr lang="en-US" sz="2000" dirty="0"/>
        </a:p>
      </dgm:t>
    </dgm:pt>
    <dgm:pt modelId="{BDCCDC3C-7A30-F74A-9C98-AA16C1C041DE}" type="parTrans" cxnId="{B10A74CA-79FD-FD47-8666-C6C265156A42}">
      <dgm:prSet/>
      <dgm:spPr/>
      <dgm:t>
        <a:bodyPr/>
        <a:lstStyle/>
        <a:p>
          <a:endParaRPr lang="en-US"/>
        </a:p>
      </dgm:t>
    </dgm:pt>
    <dgm:pt modelId="{A45BA8E8-7311-2041-BAA9-26A15A307CB4}" type="sibTrans" cxnId="{B10A74CA-79FD-FD47-8666-C6C265156A42}">
      <dgm:prSet/>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2800" b="1" dirty="0" smtClean="0">
              <a:solidFill>
                <a:schemeClr val="tx1"/>
              </a:solidFill>
            </a:rPr>
            <a:t>CB committees</a:t>
          </a:r>
          <a:endParaRPr lang="en-US" sz="2800" b="1" dirty="0">
            <a:solidFill>
              <a:schemeClr val="tx1"/>
            </a:solidFill>
          </a:endParaRP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C0D3EE3D-978A-7747-A4F5-FA24D8B2F323}">
      <dgm:prSet phldrT="[Text]" custT="1"/>
      <dgm:spPr>
        <a:solidFill>
          <a:schemeClr val="accent1">
            <a:lumMod val="75000"/>
          </a:schemeClr>
        </a:solidFill>
      </dgm:spPr>
      <dgm:t>
        <a:bodyPr/>
        <a:lstStyle/>
        <a:p>
          <a:r>
            <a:rPr lang="en-US" sz="2000" dirty="0" smtClean="0"/>
            <a:t>Added </a:t>
          </a:r>
          <a:r>
            <a:rPr lang="en-US" sz="2000" dirty="0" smtClean="0"/>
            <a:t>to the CB meetings agenda</a:t>
          </a:r>
          <a:endParaRPr lang="en-US" sz="2000" dirty="0"/>
        </a:p>
      </dgm:t>
    </dgm:pt>
    <dgm:pt modelId="{34D5CE3F-A7F7-DC41-83D8-F22CBC6E7B42}" type="parTrans" cxnId="{01B2CBE8-170F-7148-B828-C38886FB2658}">
      <dgm:prSet/>
      <dgm:spPr/>
      <dgm:t>
        <a:bodyPr/>
        <a:lstStyle/>
        <a:p>
          <a:endParaRPr lang="en-US"/>
        </a:p>
      </dgm:t>
    </dgm:pt>
    <dgm:pt modelId="{339793DA-FC5A-1848-B8DE-DEE98ED4EF09}" type="sibTrans" cxnId="{01B2CBE8-170F-7148-B828-C38886FB2658}">
      <dgm:prSet/>
      <dgm:spPr/>
      <dgm:t>
        <a:bodyPr/>
        <a:lstStyle/>
        <a:p>
          <a:endParaRPr lang="en-US"/>
        </a:p>
      </dgm:t>
    </dgm:pt>
    <dgm:pt modelId="{0980D677-CD32-5942-93DE-5F9DCE30E324}">
      <dgm:prSet phldrT="[Text]" custT="1"/>
      <dgm:spPr>
        <a:solidFill>
          <a:schemeClr val="accent1">
            <a:lumMod val="75000"/>
          </a:schemeClr>
        </a:solidFill>
      </dgm:spPr>
      <dgm:t>
        <a:bodyPr/>
        <a:lstStyle/>
        <a:p>
          <a:r>
            <a:rPr lang="en-US" sz="2400" dirty="0" smtClean="0">
              <a:solidFill>
                <a:schemeClr val="accent6"/>
              </a:solidFill>
            </a:rPr>
            <a:t>Some highlights</a:t>
          </a:r>
          <a:endParaRPr lang="en-US" sz="2400" dirty="0">
            <a:solidFill>
              <a:schemeClr val="accent6"/>
            </a:solidFill>
          </a:endParaRPr>
        </a:p>
      </dgm:t>
    </dgm:pt>
    <dgm:pt modelId="{555726BD-BD02-CC40-A065-AA132AAEFC17}" type="parTrans" cxnId="{C57C1E25-2102-2149-918E-A20FA87A2724}">
      <dgm:prSet/>
      <dgm:spPr/>
      <dgm:t>
        <a:bodyPr/>
        <a:lstStyle/>
        <a:p>
          <a:endParaRPr lang="en-US"/>
        </a:p>
      </dgm:t>
    </dgm:pt>
    <dgm:pt modelId="{CCADBB73-AD2C-4547-8508-E3A035ACB474}" type="sibTrans" cxnId="{C57C1E25-2102-2149-918E-A20FA87A2724}">
      <dgm:prSet/>
      <dgm:spPr/>
      <dgm:t>
        <a:bodyPr/>
        <a:lstStyle/>
        <a:p>
          <a:endParaRPr lang="en-US"/>
        </a:p>
      </dgm:t>
    </dgm:pt>
    <dgm:pt modelId="{13191F92-EB75-CB42-BBCC-7A733A930B83}">
      <dgm:prSet phldrT="[Text]" custT="1"/>
      <dgm:spPr>
        <a:solidFill>
          <a:schemeClr val="accent1">
            <a:lumMod val="75000"/>
          </a:schemeClr>
        </a:solidFill>
      </dgm:spPr>
      <dgm:t>
        <a:bodyPr/>
        <a:lstStyle/>
        <a:p>
          <a:r>
            <a:rPr lang="en-US" sz="1800" dirty="0" smtClean="0"/>
            <a:t>The call for CMS Achievement Awards went out to the Project Managers and Coordinators (deadline December 1</a:t>
          </a:r>
          <a:r>
            <a:rPr lang="en-US" sz="1800" baseline="30000" dirty="0" smtClean="0"/>
            <a:t>st</a:t>
          </a:r>
          <a:r>
            <a:rPr lang="en-US" sz="1800" dirty="0" smtClean="0"/>
            <a:t>)</a:t>
          </a:r>
          <a:endParaRPr lang="en-US" sz="1800" dirty="0"/>
        </a:p>
      </dgm:t>
    </dgm:pt>
    <dgm:pt modelId="{D78AACDA-B61B-2341-A933-8505ED37A0C0}" type="parTrans" cxnId="{428E80BB-B32D-9A47-96C5-D363D9E2F3E3}">
      <dgm:prSet/>
      <dgm:spPr/>
      <dgm:t>
        <a:bodyPr/>
        <a:lstStyle/>
        <a:p>
          <a:endParaRPr lang="en-US"/>
        </a:p>
      </dgm:t>
    </dgm:pt>
    <dgm:pt modelId="{099990E6-DCDF-444F-AE65-68C15E61969D}" type="sibTrans" cxnId="{428E80BB-B32D-9A47-96C5-D363D9E2F3E3}">
      <dgm:prSet/>
      <dgm:spPr/>
      <dgm:t>
        <a:bodyPr/>
        <a:lstStyle/>
        <a:p>
          <a:endParaRPr lang="en-US"/>
        </a:p>
      </dgm:t>
    </dgm:pt>
    <dgm:pt modelId="{8F359137-180E-E145-BCC0-AD02D8C2FAD6}">
      <dgm:prSet phldrT="[Text]" custT="1"/>
      <dgm:spPr>
        <a:solidFill>
          <a:schemeClr val="accent1">
            <a:lumMod val="75000"/>
          </a:schemeClr>
        </a:solidFill>
      </dgm:spPr>
      <dgm:t>
        <a:bodyPr/>
        <a:lstStyle/>
        <a:p>
          <a:r>
            <a:rPr lang="en-US" sz="1800" dirty="0" smtClean="0"/>
            <a:t>First </a:t>
          </a:r>
          <a:r>
            <a:rPr lang="en-US" sz="1800" dirty="0" smtClean="0"/>
            <a:t>Open Access data release in High-Energy </a:t>
          </a:r>
          <a:r>
            <a:rPr lang="en-US" sz="1800" dirty="0" smtClean="0"/>
            <a:t>Physics delayed to end of October (</a:t>
          </a:r>
          <a:r>
            <a:rPr lang="en-US" sz="1800" dirty="0" err="1" smtClean="0"/>
            <a:t>cfr</a:t>
          </a:r>
          <a:r>
            <a:rPr lang="en-US" sz="1800" dirty="0" smtClean="0"/>
            <a:t>. report attached to CB98 </a:t>
          </a:r>
          <a:r>
            <a:rPr lang="en-US" sz="1800" dirty="0" err="1" smtClean="0"/>
            <a:t>indico</a:t>
          </a:r>
          <a:r>
            <a:rPr lang="en-US" sz="1800" dirty="0" smtClean="0"/>
            <a:t> page)</a:t>
          </a:r>
          <a:endParaRPr lang="en-US" sz="1800" dirty="0"/>
        </a:p>
      </dgm:t>
    </dgm:pt>
    <dgm:pt modelId="{F2106402-AFFA-CE40-9651-EB2B533CDA1A}" type="parTrans" cxnId="{87263A5F-635C-6B49-A609-8C97D6644D0C}">
      <dgm:prSet/>
      <dgm:spPr/>
      <dgm:t>
        <a:bodyPr/>
        <a:lstStyle/>
        <a:p>
          <a:endParaRPr lang="en-US"/>
        </a:p>
      </dgm:t>
    </dgm:pt>
    <dgm:pt modelId="{57EA7BDE-0147-6D47-89B2-07673830EA7E}" type="sibTrans" cxnId="{87263A5F-635C-6B49-A609-8C97D6644D0C}">
      <dgm:prSet/>
      <dgm:spPr/>
      <dgm:t>
        <a:bodyPr/>
        <a:lstStyle/>
        <a:p>
          <a:endParaRPr lang="en-US"/>
        </a:p>
      </dgm:t>
    </dgm:pt>
    <dgm:pt modelId="{BEB937C5-331E-FA4B-A034-2C9DFAE222FD}">
      <dgm:prSet phldrT="[Text]" custT="1"/>
      <dgm:spPr>
        <a:solidFill>
          <a:schemeClr val="accent1">
            <a:lumMod val="75000"/>
          </a:schemeClr>
        </a:solidFill>
      </dgm:spPr>
      <dgm:t>
        <a:bodyPr/>
        <a:lstStyle/>
        <a:p>
          <a:r>
            <a:rPr lang="en-US" sz="1800" dirty="0" smtClean="0"/>
            <a:t>Projects: Tracker, ECAL, HCAL, </a:t>
          </a:r>
          <a:r>
            <a:rPr lang="en-US" sz="1800" dirty="0" err="1" smtClean="0"/>
            <a:t>Muons</a:t>
          </a:r>
          <a:r>
            <a:rPr lang="en-US" sz="1800" dirty="0" smtClean="0"/>
            <a:t>, </a:t>
          </a:r>
          <a:r>
            <a:rPr lang="en-US" sz="1800" dirty="0" err="1" smtClean="0"/>
            <a:t>TriDas</a:t>
          </a:r>
          <a:r>
            <a:rPr lang="en-US" sz="1800" dirty="0" smtClean="0"/>
            <a:t>, BRIL, CT-PPS (i.e. the CMS members of CT-PPS)</a:t>
          </a:r>
          <a:endParaRPr lang="en-US" sz="1800" dirty="0"/>
        </a:p>
      </dgm:t>
    </dgm:pt>
    <dgm:pt modelId="{56454710-1AEE-194F-B668-3EB523BF965C}" type="parTrans" cxnId="{C19C84B2-0618-8646-BA92-DCB2E484F1D8}">
      <dgm:prSet/>
      <dgm:spPr/>
      <dgm:t>
        <a:bodyPr/>
        <a:lstStyle/>
        <a:p>
          <a:endParaRPr lang="en-US"/>
        </a:p>
      </dgm:t>
    </dgm:pt>
    <dgm:pt modelId="{F39EDD15-E18F-AF49-B612-BFEAF2AD9BDD}" type="sibTrans" cxnId="{C19C84B2-0618-8646-BA92-DCB2E484F1D8}">
      <dgm:prSet/>
      <dgm:spPr/>
      <dgm:t>
        <a:bodyPr/>
        <a:lstStyle/>
        <a:p>
          <a:endParaRPr lang="en-US"/>
        </a:p>
      </dgm:t>
    </dgm:pt>
    <dgm:pt modelId="{5E4F2FA0-837A-684F-842A-F0A687EE8AA8}">
      <dgm:prSet custT="1"/>
      <dgm:spPr/>
      <dgm:t>
        <a:bodyPr/>
        <a:lstStyle/>
        <a:p>
          <a:r>
            <a:rPr lang="en-US" sz="1800" dirty="0" smtClean="0"/>
            <a:t>Coordination areas: Run, Trigger, Computing, Offline, PPD, Upgrade</a:t>
          </a:r>
          <a:endParaRPr lang="en-US" sz="1800" dirty="0"/>
        </a:p>
      </dgm:t>
    </dgm:pt>
    <dgm:pt modelId="{4C8739AA-5D35-184D-BCD8-11BEBBC11665}" type="parTrans" cxnId="{7D8D1B68-6206-FC4E-8D43-BB9365265573}">
      <dgm:prSet/>
      <dgm:spPr/>
      <dgm:t>
        <a:bodyPr/>
        <a:lstStyle/>
        <a:p>
          <a:endParaRPr lang="en-US"/>
        </a:p>
      </dgm:t>
    </dgm:pt>
    <dgm:pt modelId="{70855F80-8211-0E48-8F3D-44B2BB83589B}" type="sibTrans" cxnId="{7D8D1B68-6206-FC4E-8D43-BB9365265573}">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4" custScaleX="115141" custScaleY="68729">
        <dgm:presLayoutVars>
          <dgm:bulletEnabled val="1"/>
        </dgm:presLayoutVars>
      </dgm:prSet>
      <dgm:spPr/>
      <dgm:t>
        <a:bodyPr/>
        <a:lstStyle/>
        <a:p>
          <a:endParaRPr lang="en-US"/>
        </a:p>
      </dgm:t>
    </dgm:pt>
    <dgm:pt modelId="{2241B7C9-1C45-C743-BD57-DF7945E543CE}" type="pres">
      <dgm:prSet presAssocID="{AC098B31-1628-324E-B8A3-46EDC28DED8B}" presName="sibTrans" presStyleCnt="0"/>
      <dgm:spPr/>
    </dgm:pt>
    <dgm:pt modelId="{E0EFD198-A005-4E4F-98C4-482081FDED03}" type="pres">
      <dgm:prSet presAssocID="{59511E31-38B8-FF46-996F-84914906B7A8}" presName="node" presStyleLbl="node1" presStyleIdx="1" presStyleCnt="4" custScaleX="145973" custScaleY="65740">
        <dgm:presLayoutVars>
          <dgm:bulletEnabled val="1"/>
        </dgm:presLayoutVars>
      </dgm:prSet>
      <dgm:spPr/>
      <dgm:t>
        <a:bodyPr/>
        <a:lstStyle/>
        <a:p>
          <a:endParaRPr lang="en-US"/>
        </a:p>
      </dgm:t>
    </dgm:pt>
    <dgm:pt modelId="{73A066B3-2726-4443-B721-14E11245D4DE}" type="pres">
      <dgm:prSet presAssocID="{B93EE740-C9E5-2C49-8DCF-4040A85E0B96}" presName="sibTrans" presStyleCnt="0"/>
      <dgm:spPr/>
    </dgm:pt>
    <dgm:pt modelId="{6578A886-5D26-5543-B0E3-8999B5759187}" type="pres">
      <dgm:prSet presAssocID="{692991FC-7A6D-FD4D-832B-C605F1531D26}" presName="node" presStyleLbl="node1" presStyleIdx="2" presStyleCnt="4" custScaleX="272062" custScaleY="89436" custLinFactNeighborX="785" custLinFactNeighborY="-11782">
        <dgm:presLayoutVars>
          <dgm:bulletEnabled val="1"/>
        </dgm:presLayoutVars>
      </dgm:prSet>
      <dgm:spPr/>
      <dgm:t>
        <a:bodyPr/>
        <a:lstStyle/>
        <a:p>
          <a:endParaRPr lang="en-US"/>
        </a:p>
      </dgm:t>
    </dgm:pt>
    <dgm:pt modelId="{DD413D9E-1359-794A-AA81-0A82D88A62F6}" type="pres">
      <dgm:prSet presAssocID="{A760DFC0-3AB2-054F-A125-050AF3C46118}" presName="sibTrans" presStyleCnt="0"/>
      <dgm:spPr/>
    </dgm:pt>
    <dgm:pt modelId="{E7283651-D84E-4146-ABD0-893478934C1B}" type="pres">
      <dgm:prSet presAssocID="{0980D677-CD32-5942-93DE-5F9DCE30E324}" presName="node" presStyleLbl="node1" presStyleIdx="3" presStyleCnt="4" custScaleX="272846" custScaleY="194673" custLinFactNeighborX="995" custLinFactNeighborY="-13130">
        <dgm:presLayoutVars>
          <dgm:bulletEnabled val="1"/>
        </dgm:presLayoutVars>
      </dgm:prSet>
      <dgm:spPr/>
      <dgm:t>
        <a:bodyPr/>
        <a:lstStyle/>
        <a:p>
          <a:endParaRPr lang="en-US"/>
        </a:p>
      </dgm:t>
    </dgm:pt>
  </dgm:ptLst>
  <dgm:cxnLst>
    <dgm:cxn modelId="{7D8D1B68-6206-FC4E-8D43-BB9365265573}" srcId="{13191F92-EB75-CB42-BBCC-7A733A930B83}" destId="{5E4F2FA0-837A-684F-842A-F0A687EE8AA8}" srcOrd="1" destOrd="0" parTransId="{4C8739AA-5D35-184D-BCD8-11BEBBC11665}" sibTransId="{70855F80-8211-0E48-8F3D-44B2BB83589B}"/>
    <dgm:cxn modelId="{E39CAFA8-305D-B141-A43B-BB047EEE3451}" type="presOf" srcId="{5E4F2FA0-837A-684F-842A-F0A687EE8AA8}" destId="{E7283651-D84E-4146-ABD0-893478934C1B}" srcOrd="0" destOrd="3" presId="urn:microsoft.com/office/officeart/2005/8/layout/default"/>
    <dgm:cxn modelId="{E8D4C477-E026-E445-AAA4-2BD4CBE6840B}" type="presOf" srcId="{C0D3EE3D-978A-7747-A4F5-FA24D8B2F323}" destId="{E0EFD198-A005-4E4F-98C4-482081FDED03}" srcOrd="0" destOrd="1" presId="urn:microsoft.com/office/officeart/2005/8/layout/default"/>
    <dgm:cxn modelId="{80445E30-BF72-C44F-BB8C-35BCACA7ADAB}" srcId="{B100E817-E7B9-7542-B935-0450E263CECA}" destId="{692991FC-7A6D-FD4D-832B-C605F1531D26}" srcOrd="2" destOrd="0" parTransId="{F342E1F6-AD38-0C40-AAB8-F72B5931BBF6}" sibTransId="{A760DFC0-3AB2-054F-A125-050AF3C46118}"/>
    <dgm:cxn modelId="{33A8C40B-D18B-1A47-B45C-6E832132E1B5}" type="presOf" srcId="{BEB937C5-331E-FA4B-A034-2C9DFAE222FD}" destId="{E7283651-D84E-4146-ABD0-893478934C1B}" srcOrd="0" destOrd="2" presId="urn:microsoft.com/office/officeart/2005/8/layout/default"/>
    <dgm:cxn modelId="{B10A74CA-79FD-FD47-8666-C6C265156A42}" srcId="{692991FC-7A6D-FD4D-832B-C605F1531D26}" destId="{C1BFF666-9C55-AB4F-AE6B-50D1E847F298}" srcOrd="0" destOrd="0" parTransId="{BDCCDC3C-7A30-F74A-9C98-AA16C1C041DE}" sibTransId="{A45BA8E8-7311-2041-BAA9-26A15A307CB4}"/>
    <dgm:cxn modelId="{01B2CBE8-170F-7148-B828-C38886FB2658}" srcId="{59511E31-38B8-FF46-996F-84914906B7A8}" destId="{C0D3EE3D-978A-7747-A4F5-FA24D8B2F323}" srcOrd="0" destOrd="0" parTransId="{34D5CE3F-A7F7-DC41-83D8-F22CBC6E7B42}" sibTransId="{339793DA-FC5A-1848-B8DE-DEE98ED4EF09}"/>
    <dgm:cxn modelId="{428E80BB-B32D-9A47-96C5-D363D9E2F3E3}" srcId="{0980D677-CD32-5942-93DE-5F9DCE30E324}" destId="{13191F92-EB75-CB42-BBCC-7A733A930B83}" srcOrd="0" destOrd="0" parTransId="{D78AACDA-B61B-2341-A933-8505ED37A0C0}" sibTransId="{099990E6-DCDF-444F-AE65-68C15E61969D}"/>
    <dgm:cxn modelId="{A67F14E6-1B38-CA46-8C73-B241C18986C0}" type="presOf" srcId="{0980D677-CD32-5942-93DE-5F9DCE30E324}" destId="{E7283651-D84E-4146-ABD0-893478934C1B}" srcOrd="0" destOrd="0" presId="urn:microsoft.com/office/officeart/2005/8/layout/default"/>
    <dgm:cxn modelId="{C57C1E25-2102-2149-918E-A20FA87A2724}" srcId="{B100E817-E7B9-7542-B935-0450E263CECA}" destId="{0980D677-CD32-5942-93DE-5F9DCE30E324}" srcOrd="3" destOrd="0" parTransId="{555726BD-BD02-CC40-A065-AA132AAEFC17}" sibTransId="{CCADBB73-AD2C-4547-8508-E3A035ACB474}"/>
    <dgm:cxn modelId="{A4D46C5E-3EFB-194E-94CD-F13A5B77B71C}" srcId="{B100E817-E7B9-7542-B935-0450E263CECA}" destId="{7B76B6B7-124D-DC41-97DF-D3EB6E0D9C87}" srcOrd="0" destOrd="0" parTransId="{1CF826F3-926E-444A-979A-1356A749B1CA}" sibTransId="{AC098B31-1628-324E-B8A3-46EDC28DED8B}"/>
    <dgm:cxn modelId="{967168F6-E890-B94C-97A8-20374BE78F0A}" type="presOf" srcId="{B100E817-E7B9-7542-B935-0450E263CECA}" destId="{90CB90B5-15DA-C748-A986-B8BBF67AE023}" srcOrd="0" destOrd="0" presId="urn:microsoft.com/office/officeart/2005/8/layout/default"/>
    <dgm:cxn modelId="{C19C84B2-0618-8646-BA92-DCB2E484F1D8}" srcId="{13191F92-EB75-CB42-BBCC-7A733A930B83}" destId="{BEB937C5-331E-FA4B-A034-2C9DFAE222FD}" srcOrd="0" destOrd="0" parTransId="{56454710-1AEE-194F-B668-3EB523BF965C}" sibTransId="{F39EDD15-E18F-AF49-B612-BFEAF2AD9BDD}"/>
    <dgm:cxn modelId="{F4FA671C-965B-054A-9573-C592A84991C3}" type="presOf" srcId="{C1BFF666-9C55-AB4F-AE6B-50D1E847F298}" destId="{6578A886-5D26-5543-B0E3-8999B5759187}" srcOrd="0" destOrd="1" presId="urn:microsoft.com/office/officeart/2005/8/layout/default"/>
    <dgm:cxn modelId="{26BF4562-6A67-7548-81EC-5BFDB239940E}" type="presOf" srcId="{8F359137-180E-E145-BCC0-AD02D8C2FAD6}" destId="{E7283651-D84E-4146-ABD0-893478934C1B}" srcOrd="0" destOrd="4" presId="urn:microsoft.com/office/officeart/2005/8/layout/default"/>
    <dgm:cxn modelId="{867ADA41-9B45-B948-9231-5E2E371C12D5}" type="presOf" srcId="{7B76B6B7-124D-DC41-97DF-D3EB6E0D9C87}" destId="{44B209CE-AB4A-6E43-98C3-AE11AF8DFA1F}" srcOrd="0" destOrd="0" presId="urn:microsoft.com/office/officeart/2005/8/layout/default"/>
    <dgm:cxn modelId="{B634D142-4DA7-A64E-947F-525D028A19C4}" type="presOf" srcId="{13191F92-EB75-CB42-BBCC-7A733A930B83}" destId="{E7283651-D84E-4146-ABD0-893478934C1B}" srcOrd="0" destOrd="1" presId="urn:microsoft.com/office/officeart/2005/8/layout/default"/>
    <dgm:cxn modelId="{FA87F6E4-177A-224C-8A51-B1649C62EF0E}" srcId="{B100E817-E7B9-7542-B935-0450E263CECA}" destId="{59511E31-38B8-FF46-996F-84914906B7A8}" srcOrd="1" destOrd="0" parTransId="{42511D64-0EC4-1147-95AE-236744EF432C}" sibTransId="{B93EE740-C9E5-2C49-8DCF-4040A85E0B96}"/>
    <dgm:cxn modelId="{87263A5F-635C-6B49-A609-8C97D6644D0C}" srcId="{0980D677-CD32-5942-93DE-5F9DCE30E324}" destId="{8F359137-180E-E145-BCC0-AD02D8C2FAD6}" srcOrd="1" destOrd="0" parTransId="{F2106402-AFFA-CE40-9651-EB2B533CDA1A}" sibTransId="{57EA7BDE-0147-6D47-89B2-07673830EA7E}"/>
    <dgm:cxn modelId="{FCC65F7A-7D1A-EE48-ADA5-EC7587EA8DE1}" type="presOf" srcId="{692991FC-7A6D-FD4D-832B-C605F1531D26}" destId="{6578A886-5D26-5543-B0E3-8999B5759187}" srcOrd="0" destOrd="0" presId="urn:microsoft.com/office/officeart/2005/8/layout/default"/>
    <dgm:cxn modelId="{4513CB6B-E2E5-2042-B207-59DFDAE88671}" type="presOf" srcId="{59511E31-38B8-FF46-996F-84914906B7A8}" destId="{E0EFD198-A005-4E4F-98C4-482081FDED03}" srcOrd="0" destOrd="0" presId="urn:microsoft.com/office/officeart/2005/8/layout/default"/>
    <dgm:cxn modelId="{B81391D8-84A0-2645-B9D7-413A80BBE956}" type="presParOf" srcId="{90CB90B5-15DA-C748-A986-B8BBF67AE023}" destId="{44B209CE-AB4A-6E43-98C3-AE11AF8DFA1F}" srcOrd="0" destOrd="0" presId="urn:microsoft.com/office/officeart/2005/8/layout/default"/>
    <dgm:cxn modelId="{BBC2AD3D-4DE0-1E4C-AE94-19F14A527CBC}" type="presParOf" srcId="{90CB90B5-15DA-C748-A986-B8BBF67AE023}" destId="{2241B7C9-1C45-C743-BD57-DF7945E543CE}" srcOrd="1" destOrd="0" presId="urn:microsoft.com/office/officeart/2005/8/layout/default"/>
    <dgm:cxn modelId="{6B9F8AC9-8779-E04A-8276-5461E830F8BC}" type="presParOf" srcId="{90CB90B5-15DA-C748-A986-B8BBF67AE023}" destId="{E0EFD198-A005-4E4F-98C4-482081FDED03}" srcOrd="2" destOrd="0" presId="urn:microsoft.com/office/officeart/2005/8/layout/default"/>
    <dgm:cxn modelId="{D0BC7460-C92D-3E40-A5C0-D7FE1E898755}" type="presParOf" srcId="{90CB90B5-15DA-C748-A986-B8BBF67AE023}" destId="{73A066B3-2726-4443-B721-14E11245D4DE}" srcOrd="3" destOrd="0" presId="urn:microsoft.com/office/officeart/2005/8/layout/default"/>
    <dgm:cxn modelId="{F4B2EE5D-30BC-1840-8CCA-1825D3F1E025}" type="presParOf" srcId="{90CB90B5-15DA-C748-A986-B8BBF67AE023}" destId="{6578A886-5D26-5543-B0E3-8999B5759187}" srcOrd="4" destOrd="0" presId="urn:microsoft.com/office/officeart/2005/8/layout/default"/>
    <dgm:cxn modelId="{6DB7DEAA-C264-CE46-8711-1E402DD19BD0}" type="presParOf" srcId="{90CB90B5-15DA-C748-A986-B8BBF67AE023}" destId="{DD413D9E-1359-794A-AA81-0A82D88A62F6}" srcOrd="5" destOrd="0" presId="urn:microsoft.com/office/officeart/2005/8/layout/default"/>
    <dgm:cxn modelId="{5B91219A-A76E-8041-9B11-3B3EEDAE2672}" type="presParOf" srcId="{90CB90B5-15DA-C748-A986-B8BBF67AE023}" destId="{E7283651-D84E-4146-ABD0-893478934C1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r>
            <a:rPr lang="en-US" sz="1900" dirty="0" smtClean="0">
              <a:solidFill>
                <a:srgbClr val="F79646"/>
              </a:solidFill>
            </a:rPr>
            <a:t>Sponsoring Consortium for Open Access Publishing in Particle Physics</a:t>
          </a:r>
        </a:p>
        <a:p>
          <a:r>
            <a:rPr lang="en-US" sz="1900" dirty="0" smtClean="0">
              <a:solidFill>
                <a:srgbClr val="F79646"/>
              </a:solidFill>
            </a:rPr>
            <a:t>Currently </a:t>
          </a:r>
          <a:r>
            <a:rPr lang="en-US" sz="1900" dirty="0" smtClean="0">
              <a:solidFill>
                <a:srgbClr val="F79646"/>
              </a:solidFill>
            </a:rPr>
            <a:t>contributing countries</a:t>
          </a:r>
        </a:p>
        <a:p>
          <a:r>
            <a:rPr lang="en-US" sz="1900" dirty="0" smtClean="0">
              <a:solidFill>
                <a:srgbClr val="FFFFFF"/>
              </a:solidFill>
            </a:rPr>
            <a:t>Austria, Belgium, Canada, CERN, China, Czech Republic, Denmark, Finland, France, Germany (3x), Greece, Hungary, IAEA, Italy, Japan, JINR (representing 12 countries), Korea, Norway, Portugal, Slovak Republic, South Africa, Sweden, Switzerland, Netherlands, Turkey, United Kingdom (2x), United States (2x, 200 partners)</a:t>
          </a:r>
        </a:p>
        <a:p>
          <a:r>
            <a:rPr lang="en-US" sz="1900" dirty="0" smtClean="0">
              <a:solidFill>
                <a:srgbClr val="F79646"/>
              </a:solidFill>
            </a:rPr>
            <a:t>Arrangements in progress with</a:t>
          </a:r>
        </a:p>
        <a:p>
          <a:r>
            <a:rPr lang="en-US" sz="1900" dirty="0" smtClean="0">
              <a:solidFill>
                <a:srgbClr val="FFFFFF"/>
              </a:solidFill>
            </a:rPr>
            <a:t>Mexico, Poland, Spain</a:t>
          </a:r>
        </a:p>
        <a:p>
          <a:r>
            <a:rPr lang="en-US" sz="1900" dirty="0" smtClean="0">
              <a:solidFill>
                <a:srgbClr val="F79646"/>
              </a:solidFill>
            </a:rPr>
            <a:t>In the United States only missing</a:t>
          </a:r>
        </a:p>
        <a:p>
          <a:r>
            <a:rPr lang="en-US" sz="1900" dirty="0" smtClean="0">
              <a:solidFill>
                <a:srgbClr val="FFFFFF"/>
              </a:solidFill>
            </a:rPr>
            <a:t>Notre Dame, Puerto Rico</a:t>
          </a:r>
        </a:p>
        <a:p>
          <a:r>
            <a:rPr lang="en-US" sz="1900" dirty="0" smtClean="0">
              <a:solidFill>
                <a:srgbClr val="F79646"/>
              </a:solidFill>
            </a:rPr>
            <a:t>Currently not yet participating countries</a:t>
          </a:r>
        </a:p>
        <a:p>
          <a:r>
            <a:rPr lang="en-US" sz="1900" dirty="0" smtClean="0">
              <a:solidFill>
                <a:srgbClr val="FFFFFF"/>
              </a:solidFill>
            </a:rPr>
            <a:t>Russia, Brazil, India, Iran, Taiwan, Ireland, Croatia, Bulgaria, Colombia, Cyprus, New Zealand, Serbia, Egypt, Pakistan</a:t>
          </a:r>
          <a:endParaRPr lang="en-US" sz="1900" dirty="0">
            <a:solidFill>
              <a:srgbClr val="FFFFFF"/>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E0EFD198-A005-4E4F-98C4-482081FDED03}" type="pres">
      <dgm:prSet presAssocID="{59511E31-38B8-FF46-996F-84914906B7A8}" presName="node" presStyleLbl="node1" presStyleIdx="0" presStyleCnt="1" custScaleX="134636" custScaleY="116800" custLinFactNeighborX="4595" custLinFactNeighborY="-8542">
        <dgm:presLayoutVars>
          <dgm:bulletEnabled val="1"/>
        </dgm:presLayoutVars>
      </dgm:prSet>
      <dgm:spPr/>
      <dgm:t>
        <a:bodyPr/>
        <a:lstStyle/>
        <a:p>
          <a:endParaRPr lang="en-US"/>
        </a:p>
      </dgm:t>
    </dgm:pt>
  </dgm:ptLst>
  <dgm:cxnLst>
    <dgm:cxn modelId="{FA87F6E4-177A-224C-8A51-B1649C62EF0E}" srcId="{B100E817-E7B9-7542-B935-0450E263CECA}" destId="{59511E31-38B8-FF46-996F-84914906B7A8}" srcOrd="0" destOrd="0" parTransId="{42511D64-0EC4-1147-95AE-236744EF432C}" sibTransId="{B93EE740-C9E5-2C49-8DCF-4040A85E0B96}"/>
    <dgm:cxn modelId="{D75202BF-66D7-B244-8D8C-99AEB7FA9480}" type="presOf" srcId="{59511E31-38B8-FF46-996F-84914906B7A8}" destId="{E0EFD198-A005-4E4F-98C4-482081FDED03}" srcOrd="0" destOrd="0" presId="urn:microsoft.com/office/officeart/2005/8/layout/default"/>
    <dgm:cxn modelId="{DBE65349-D283-EF4C-98D0-326BFFA4CCA9}" type="presOf" srcId="{B100E817-E7B9-7542-B935-0450E263CECA}" destId="{90CB90B5-15DA-C748-A986-B8BBF67AE023}" srcOrd="0" destOrd="0" presId="urn:microsoft.com/office/officeart/2005/8/layout/default"/>
    <dgm:cxn modelId="{16511BEE-2602-F843-996D-B65487ECE897}" type="presParOf" srcId="{90CB90B5-15DA-C748-A986-B8BBF67AE023}" destId="{E0EFD198-A005-4E4F-98C4-482081FDED03}"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2400" u="none" dirty="0" smtClean="0">
              <a:solidFill>
                <a:srgbClr val="0000FF"/>
              </a:solidFill>
            </a:rPr>
            <a:t>Link to SCOAP3 website: </a:t>
          </a:r>
          <a:r>
            <a:rPr lang="en-US" sz="2400" u="none" dirty="0" smtClean="0">
              <a:solidFill>
                <a:srgbClr val="0000FF"/>
              </a:solidFill>
              <a:hlinkClick xmlns:r="http://schemas.openxmlformats.org/officeDocument/2006/relationships" r:id="rId1"/>
            </a:rPr>
            <a:t>http://scoap3.org</a:t>
          </a:r>
          <a:endParaRPr lang="en-US" sz="2400" u="none" dirty="0" smtClean="0">
            <a:solidFill>
              <a:srgbClr val="0000FF"/>
            </a:solidFill>
          </a:endParaRPr>
        </a:p>
        <a:p>
          <a:r>
            <a:rPr lang="en-US" sz="1400" u="none" dirty="0" smtClean="0">
              <a:solidFill>
                <a:srgbClr val="0000FF"/>
              </a:solidFill>
            </a:rPr>
            <a:t>Presentation of Gigi </a:t>
          </a:r>
          <a:r>
            <a:rPr lang="en-US" sz="1400" u="none" dirty="0" err="1" smtClean="0">
              <a:solidFill>
                <a:srgbClr val="0000FF"/>
              </a:solidFill>
            </a:rPr>
            <a:t>Rolandi</a:t>
          </a:r>
          <a:r>
            <a:rPr lang="en-US" sz="1400" u="none" dirty="0" smtClean="0">
              <a:solidFill>
                <a:srgbClr val="0000FF"/>
              </a:solidFill>
            </a:rPr>
            <a:t>: </a:t>
          </a:r>
          <a:r>
            <a:rPr lang="en-US" sz="1400" u="none" dirty="0" smtClean="0">
              <a:solidFill>
                <a:srgbClr val="0000FF"/>
              </a:solidFill>
              <a:hlinkClick xmlns:r="http://schemas.openxmlformats.org/officeDocument/2006/relationships" r:id="rId2"/>
            </a:rPr>
            <a:t>https://indico.cern.ch/event/303903/session/0/contribution/21/material/slides/0.pdf</a:t>
          </a:r>
          <a:r>
            <a:rPr lang="en-US" sz="1400" u="none" dirty="0" smtClean="0">
              <a:solidFill>
                <a:srgbClr val="0000FF"/>
              </a:solidFill>
            </a:rPr>
            <a:t> </a:t>
          </a:r>
          <a:endParaRPr lang="en-US" sz="14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0" presStyleCnt="1" custLinFactNeighborX="-84839"/>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0" presStyleCnt="1" custScaleX="127509" custScaleY="100098" custLinFactNeighborX="4041" custLinFactNeighborY="49">
        <dgm:presLayoutVars>
          <dgm:bulletEnabled val="1"/>
        </dgm:presLayoutVars>
      </dgm:prSet>
      <dgm:spPr/>
      <dgm:t>
        <a:bodyPr/>
        <a:lstStyle/>
        <a:p>
          <a:endParaRPr lang="en-US"/>
        </a:p>
      </dgm:t>
    </dgm:pt>
  </dgm:ptLst>
  <dgm:cxnLst>
    <dgm:cxn modelId="{8A7C9325-C387-E049-9C55-AD5931234BD4}" type="presOf" srcId="{7E99AE6F-6C1B-E842-B6A4-626FD69F1659}" destId="{4BC0ABF7-8CFD-B34C-8C18-D90EE01F7FFA}" srcOrd="0" destOrd="0" presId="urn:microsoft.com/office/officeart/2005/8/layout/vList3"/>
    <dgm:cxn modelId="{81BE7F5C-D4B8-FC47-AE5B-E59FA6D500DB}" type="presOf" srcId="{E8B6CE06-3ECE-7541-8C34-F7778B0171B3}" destId="{728FE186-C8DB-4740-9F13-69CE2B5ABE6C}" srcOrd="0" destOrd="0" presId="urn:microsoft.com/office/officeart/2005/8/layout/vList3"/>
    <dgm:cxn modelId="{4AA7E65C-B8B4-D549-92F9-522EC743A640}" srcId="{E8B6CE06-3ECE-7541-8C34-F7778B0171B3}" destId="{7E99AE6F-6C1B-E842-B6A4-626FD69F1659}" srcOrd="0" destOrd="0" parTransId="{7DD5F324-2B11-0049-B305-F701728D476C}" sibTransId="{15DA3CAE-FD03-6545-B4B9-5DC4DB1E2A72}"/>
    <dgm:cxn modelId="{12FBD43A-3893-E64F-9568-37F8C586D53C}" type="presParOf" srcId="{728FE186-C8DB-4740-9F13-69CE2B5ABE6C}" destId="{68806348-AAC9-E84B-AD28-C970951A5790}" srcOrd="0" destOrd="0" presId="urn:microsoft.com/office/officeart/2005/8/layout/vList3"/>
    <dgm:cxn modelId="{BE13EDE4-FFF9-1F4D-892B-A09D9456BA49}" type="presParOf" srcId="{68806348-AAC9-E84B-AD28-C970951A5790}" destId="{43F35619-B316-2F4A-875C-514ABF8D3674}" srcOrd="0" destOrd="0" presId="urn:microsoft.com/office/officeart/2005/8/layout/vList3"/>
    <dgm:cxn modelId="{2A6249B9-EF21-6147-953C-59DC34267F74}"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1800" u="none" dirty="0" smtClean="0">
              <a:solidFill>
                <a:srgbClr val="0000FF"/>
              </a:solidFill>
            </a:rPr>
            <a:t>Permanent link to </a:t>
          </a:r>
          <a:r>
            <a:rPr lang="en-US" sz="1800" u="none" dirty="0" err="1" smtClean="0">
              <a:solidFill>
                <a:srgbClr val="0000FF"/>
              </a:solidFill>
            </a:rPr>
            <a:t>art@CMS</a:t>
          </a:r>
          <a:r>
            <a:rPr lang="en-US" sz="1800" u="none" dirty="0" smtClean="0">
              <a:solidFill>
                <a:srgbClr val="0000FF"/>
              </a:solidFill>
            </a:rPr>
            <a:t> report: </a:t>
          </a:r>
          <a:r>
            <a:rPr lang="en-US" sz="1800" u="none" dirty="0" smtClean="0">
              <a:solidFill>
                <a:srgbClr val="0000FF"/>
              </a:solidFill>
              <a:hlinkClick xmlns:r="http://schemas.openxmlformats.org/officeDocument/2006/relationships" r:id="rId1"/>
            </a:rPr>
            <a:t>http://mhoch.web.cern.ch/mhoch/Art@CMS/Art@CMSporjects2014.pdf</a:t>
          </a:r>
          <a:endParaRPr lang="en-US" sz="18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0" presStyleCnt="1" custLinFactNeighborX="-84839"/>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0" presStyleCnt="1" custScaleX="127509" custLinFactNeighborX="4041" custLinFactNeighborY="49">
        <dgm:presLayoutVars>
          <dgm:bulletEnabled val="1"/>
        </dgm:presLayoutVars>
      </dgm:prSet>
      <dgm:spPr/>
      <dgm:t>
        <a:bodyPr/>
        <a:lstStyle/>
        <a:p>
          <a:endParaRPr lang="en-US"/>
        </a:p>
      </dgm:t>
    </dgm:pt>
  </dgm:ptLst>
  <dgm:cxnLst>
    <dgm:cxn modelId="{4520AA9C-B36D-7B4A-BE15-18E2576E598C}" type="presOf" srcId="{7E99AE6F-6C1B-E842-B6A4-626FD69F1659}" destId="{4BC0ABF7-8CFD-B34C-8C18-D90EE01F7FFA}" srcOrd="0" destOrd="0" presId="urn:microsoft.com/office/officeart/2005/8/layout/vList3"/>
    <dgm:cxn modelId="{612B2254-07C1-5747-A1E2-D421E87F7BDD}" type="presOf" srcId="{E8B6CE06-3ECE-7541-8C34-F7778B0171B3}" destId="{728FE186-C8DB-4740-9F13-69CE2B5ABE6C}" srcOrd="0" destOrd="0" presId="urn:microsoft.com/office/officeart/2005/8/layout/vList3"/>
    <dgm:cxn modelId="{4AA7E65C-B8B4-D549-92F9-522EC743A640}" srcId="{E8B6CE06-3ECE-7541-8C34-F7778B0171B3}" destId="{7E99AE6F-6C1B-E842-B6A4-626FD69F1659}" srcOrd="0" destOrd="0" parTransId="{7DD5F324-2B11-0049-B305-F701728D476C}" sibTransId="{15DA3CAE-FD03-6545-B4B9-5DC4DB1E2A72}"/>
    <dgm:cxn modelId="{DAC5EFFC-6B96-564E-BE76-725274504C93}" type="presParOf" srcId="{728FE186-C8DB-4740-9F13-69CE2B5ABE6C}" destId="{68806348-AAC9-E84B-AD28-C970951A5790}" srcOrd="0" destOrd="0" presId="urn:microsoft.com/office/officeart/2005/8/layout/vList3"/>
    <dgm:cxn modelId="{1A2DCB9A-30BE-6548-9892-D696D10CDB5A}" type="presParOf" srcId="{68806348-AAC9-E84B-AD28-C970951A5790}" destId="{43F35619-B316-2F4A-875C-514ABF8D3674}" srcOrd="0" destOrd="0" presId="urn:microsoft.com/office/officeart/2005/8/layout/vList3"/>
    <dgm:cxn modelId="{D1474A22-3C28-8444-BE4B-79E9D893B4FB}"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pPr algn="ctr"/>
          <a:r>
            <a:rPr lang="en-US" sz="2400" dirty="0" smtClean="0">
              <a:solidFill>
                <a:srgbClr val="F79646"/>
              </a:solidFill>
            </a:rPr>
            <a:t>Physics Days in Split</a:t>
          </a:r>
          <a:endParaRPr lang="en-US" sz="2400" dirty="0">
            <a:solidFill>
              <a:srgbClr val="F79646"/>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2800" b="1" dirty="0" err="1" smtClean="0">
              <a:solidFill>
                <a:schemeClr val="tx1"/>
              </a:solidFill>
            </a:rPr>
            <a:t>art@CMS</a:t>
          </a:r>
          <a:endParaRPr lang="en-US" sz="2800" b="1" dirty="0">
            <a:solidFill>
              <a:schemeClr val="tx1"/>
            </a:solidFill>
          </a:endParaRP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2" custScaleX="103061" custScaleY="68729">
        <dgm:presLayoutVars>
          <dgm:bulletEnabled val="1"/>
        </dgm:presLayoutVars>
      </dgm:prSet>
      <dgm:spPr/>
      <dgm:t>
        <a:bodyPr/>
        <a:lstStyle/>
        <a:p>
          <a:endParaRPr lang="en-US"/>
        </a:p>
      </dgm:t>
    </dgm:pt>
    <dgm:pt modelId="{2241B7C9-1C45-C743-BD57-DF7945E543CE}" type="pres">
      <dgm:prSet presAssocID="{AC098B31-1628-324E-B8A3-46EDC28DED8B}" presName="sibTrans" presStyleCnt="0"/>
      <dgm:spPr/>
    </dgm:pt>
    <dgm:pt modelId="{E0EFD198-A005-4E4F-98C4-482081FDED03}" type="pres">
      <dgm:prSet presAssocID="{59511E31-38B8-FF46-996F-84914906B7A8}" presName="node" presStyleLbl="node1" presStyleIdx="1" presStyleCnt="2" custScaleY="90558">
        <dgm:presLayoutVars>
          <dgm:bulletEnabled val="1"/>
        </dgm:presLayoutVars>
      </dgm:prSet>
      <dgm:spPr/>
      <dgm:t>
        <a:bodyPr/>
        <a:lstStyle/>
        <a:p>
          <a:endParaRPr lang="en-US"/>
        </a:p>
      </dgm:t>
    </dgm:pt>
  </dgm:ptLst>
  <dgm:cxnLst>
    <dgm:cxn modelId="{A4D46C5E-3EFB-194E-94CD-F13A5B77B71C}" srcId="{B100E817-E7B9-7542-B935-0450E263CECA}" destId="{7B76B6B7-124D-DC41-97DF-D3EB6E0D9C87}" srcOrd="0" destOrd="0" parTransId="{1CF826F3-926E-444A-979A-1356A749B1CA}" sibTransId="{AC098B31-1628-324E-B8A3-46EDC28DED8B}"/>
    <dgm:cxn modelId="{983549C4-4C94-3042-A176-B792C944D71B}" type="presOf" srcId="{B100E817-E7B9-7542-B935-0450E263CECA}" destId="{90CB90B5-15DA-C748-A986-B8BBF67AE023}" srcOrd="0" destOrd="0" presId="urn:microsoft.com/office/officeart/2005/8/layout/default"/>
    <dgm:cxn modelId="{BEF0B39B-6105-9B49-B2FC-D188287AADA6}" type="presOf" srcId="{7B76B6B7-124D-DC41-97DF-D3EB6E0D9C87}" destId="{44B209CE-AB4A-6E43-98C3-AE11AF8DFA1F}" srcOrd="0" destOrd="0" presId="urn:microsoft.com/office/officeart/2005/8/layout/default"/>
    <dgm:cxn modelId="{5E09C256-2D8F-1340-9C0F-F0C12CD7D95F}" type="presOf" srcId="{59511E31-38B8-FF46-996F-84914906B7A8}" destId="{E0EFD198-A005-4E4F-98C4-482081FDED03}" srcOrd="0" destOrd="0" presId="urn:microsoft.com/office/officeart/2005/8/layout/default"/>
    <dgm:cxn modelId="{FA87F6E4-177A-224C-8A51-B1649C62EF0E}" srcId="{B100E817-E7B9-7542-B935-0450E263CECA}" destId="{59511E31-38B8-FF46-996F-84914906B7A8}" srcOrd="1" destOrd="0" parTransId="{42511D64-0EC4-1147-95AE-236744EF432C}" sibTransId="{B93EE740-C9E5-2C49-8DCF-4040A85E0B96}"/>
    <dgm:cxn modelId="{2CF2D9DD-36D7-494A-8528-BBCAA93D4342}" type="presParOf" srcId="{90CB90B5-15DA-C748-A986-B8BBF67AE023}" destId="{44B209CE-AB4A-6E43-98C3-AE11AF8DFA1F}" srcOrd="0" destOrd="0" presId="urn:microsoft.com/office/officeart/2005/8/layout/default"/>
    <dgm:cxn modelId="{D4327892-454F-6840-B048-D6C82CF9429C}" type="presParOf" srcId="{90CB90B5-15DA-C748-A986-B8BBF67AE023}" destId="{2241B7C9-1C45-C743-BD57-DF7945E543CE}" srcOrd="1" destOrd="0" presId="urn:microsoft.com/office/officeart/2005/8/layout/default"/>
    <dgm:cxn modelId="{7C2BC5E6-86FA-3C4A-9D7C-39721225CB2A}" type="presParOf" srcId="{90CB90B5-15DA-C748-A986-B8BBF67AE023}" destId="{E0EFD198-A005-4E4F-98C4-482081FDED03}"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2400" u="none" dirty="0" smtClean="0">
              <a:solidFill>
                <a:srgbClr val="0000FF"/>
              </a:solidFill>
            </a:rPr>
            <a:t>CB98 </a:t>
          </a:r>
          <a:r>
            <a:rPr lang="en-US" sz="2400" u="none" dirty="0" smtClean="0">
              <a:solidFill>
                <a:srgbClr val="0000FF"/>
              </a:solidFill>
            </a:rPr>
            <a:t>agenda</a:t>
          </a:r>
          <a:r>
            <a:rPr lang="en-US" sz="2400" u="none" dirty="0" smtClean="0">
              <a:solidFill>
                <a:srgbClr val="0000FF"/>
              </a:solidFill>
            </a:rPr>
            <a:t>: </a:t>
          </a:r>
          <a:r>
            <a:rPr lang="en-US" sz="2400" u="none" dirty="0" smtClean="0">
              <a:solidFill>
                <a:srgbClr val="0000FF"/>
              </a:solidFill>
              <a:hlinkClick xmlns:r="http://schemas.openxmlformats.org/officeDocument/2006/relationships" r:id="rId1"/>
            </a:rPr>
            <a:t>https://indico.cern.ch/event/343866/</a:t>
          </a:r>
          <a:r>
            <a:rPr lang="en-US" sz="2400" u="none" dirty="0" smtClean="0">
              <a:solidFill>
                <a:srgbClr val="0000FF"/>
              </a:solidFill>
            </a:rPr>
            <a:t> </a:t>
          </a:r>
          <a:endParaRPr lang="en-US" sz="24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0" presStyleCnt="1" custLinFactNeighborX="-84839"/>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0" presStyleCnt="1" custScaleX="127509" custLinFactNeighborX="4041" custLinFactNeighborY="49">
        <dgm:presLayoutVars>
          <dgm:bulletEnabled val="1"/>
        </dgm:presLayoutVars>
      </dgm:prSet>
      <dgm:spPr/>
      <dgm:t>
        <a:bodyPr/>
        <a:lstStyle/>
        <a:p>
          <a:endParaRPr lang="en-US"/>
        </a:p>
      </dgm:t>
    </dgm:pt>
  </dgm:ptLst>
  <dgm:cxnLst>
    <dgm:cxn modelId="{E67A5C59-FCA1-2344-A460-75BF6103F2B9}" type="presOf" srcId="{E8B6CE06-3ECE-7541-8C34-F7778B0171B3}" destId="{728FE186-C8DB-4740-9F13-69CE2B5ABE6C}" srcOrd="0" destOrd="0" presId="urn:microsoft.com/office/officeart/2005/8/layout/vList3"/>
    <dgm:cxn modelId="{780C806C-031C-A042-875F-EADE110EF206}" type="presOf" srcId="{7E99AE6F-6C1B-E842-B6A4-626FD69F1659}" destId="{4BC0ABF7-8CFD-B34C-8C18-D90EE01F7FFA}" srcOrd="0" destOrd="0" presId="urn:microsoft.com/office/officeart/2005/8/layout/vList3"/>
    <dgm:cxn modelId="{4AA7E65C-B8B4-D549-92F9-522EC743A640}" srcId="{E8B6CE06-3ECE-7541-8C34-F7778B0171B3}" destId="{7E99AE6F-6C1B-E842-B6A4-626FD69F1659}" srcOrd="0" destOrd="0" parTransId="{7DD5F324-2B11-0049-B305-F701728D476C}" sibTransId="{15DA3CAE-FD03-6545-B4B9-5DC4DB1E2A72}"/>
    <dgm:cxn modelId="{5C55CFC7-12C2-9F46-B22A-9480C76D2D2B}" type="presParOf" srcId="{728FE186-C8DB-4740-9F13-69CE2B5ABE6C}" destId="{68806348-AAC9-E84B-AD28-C970951A5790}" srcOrd="0" destOrd="0" presId="urn:microsoft.com/office/officeart/2005/8/layout/vList3"/>
    <dgm:cxn modelId="{5388824F-431D-474B-AC86-A4F0767E63FC}" type="presParOf" srcId="{68806348-AAC9-E84B-AD28-C970951A5790}" destId="{43F35619-B316-2F4A-875C-514ABF8D3674}" srcOrd="0" destOrd="0" presId="urn:microsoft.com/office/officeart/2005/8/layout/vList3"/>
    <dgm:cxn modelId="{893C34F9-5D48-EA47-B235-53A6F632AB9D}"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r>
            <a:rPr lang="en-US" sz="2400" dirty="0" smtClean="0">
              <a:solidFill>
                <a:srgbClr val="F79646"/>
              </a:solidFill>
            </a:rPr>
            <a:t>2015 CMS Calendar</a:t>
          </a:r>
          <a:endParaRPr lang="en-US" sz="2400" dirty="0">
            <a:solidFill>
              <a:srgbClr val="F79646"/>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9DCC50A2-4200-4E43-8AF7-312BB1209F6E}">
      <dgm:prSet phldrT="[Text]" custT="1"/>
      <dgm:spPr>
        <a:solidFill>
          <a:schemeClr val="accent1">
            <a:lumMod val="75000"/>
          </a:schemeClr>
        </a:solidFill>
      </dgm:spPr>
      <dgm:t>
        <a:bodyPr/>
        <a:lstStyle/>
        <a:p>
          <a:r>
            <a:rPr lang="en-US" sz="2000" dirty="0" smtClean="0">
              <a:solidFill>
                <a:srgbClr val="F79646"/>
              </a:solidFill>
            </a:rPr>
            <a:t>Forward Calorimeter</a:t>
          </a:r>
          <a:endParaRPr lang="en-US" sz="2000" dirty="0">
            <a:solidFill>
              <a:srgbClr val="F79646"/>
            </a:solidFill>
          </a:endParaRPr>
        </a:p>
      </dgm:t>
    </dgm:pt>
    <dgm:pt modelId="{EDF106E4-1CE7-AB46-A066-2D236BE3C039}" type="parTrans" cxnId="{EDC77E9B-B9A5-554C-9B8C-7F7C018F46DF}">
      <dgm:prSet/>
      <dgm:spPr/>
      <dgm:t>
        <a:bodyPr/>
        <a:lstStyle/>
        <a:p>
          <a:endParaRPr lang="en-US"/>
        </a:p>
      </dgm:t>
    </dgm:pt>
    <dgm:pt modelId="{6B4B3A2A-CFDE-2F41-8141-0C1205C678CE}" type="sibTrans" cxnId="{EDC77E9B-B9A5-554C-9B8C-7F7C018F46DF}">
      <dgm:prSet/>
      <dgm:spPr/>
      <dgm:t>
        <a:bodyPr/>
        <a:lstStyle/>
        <a:p>
          <a:endParaRPr lang="en-US"/>
        </a:p>
      </dgm:t>
    </dgm:pt>
    <dgm:pt modelId="{42795BC0-F9CB-1144-9754-27B082487E33}">
      <dgm:prSet phldrT="[Text]" custT="1"/>
      <dgm:spPr>
        <a:solidFill>
          <a:schemeClr val="accent1">
            <a:lumMod val="75000"/>
          </a:schemeClr>
        </a:solidFill>
      </dgm:spPr>
      <dgm:t>
        <a:bodyPr/>
        <a:lstStyle/>
        <a:p>
          <a:r>
            <a:rPr lang="en-US" sz="2000" dirty="0" smtClean="0">
              <a:solidFill>
                <a:srgbClr val="F79646"/>
              </a:solidFill>
            </a:rPr>
            <a:t>Management/coordination</a:t>
          </a:r>
          <a:endParaRPr lang="en-US" sz="2000" dirty="0">
            <a:solidFill>
              <a:srgbClr val="F79646"/>
            </a:solidFill>
          </a:endParaRPr>
        </a:p>
      </dgm:t>
    </dgm:pt>
    <dgm:pt modelId="{3371F3F7-0B6D-134D-A514-E6AF6893DADD}" type="parTrans" cxnId="{E88ECF10-C835-1A49-BE6C-D8B41C6C23E0}">
      <dgm:prSet/>
      <dgm:spPr/>
      <dgm:t>
        <a:bodyPr/>
        <a:lstStyle/>
        <a:p>
          <a:endParaRPr lang="en-US"/>
        </a:p>
      </dgm:t>
    </dgm:pt>
    <dgm:pt modelId="{5626FFE1-1504-DA49-BCE5-2882C119D702}" type="sibTrans" cxnId="{E88ECF10-C835-1A49-BE6C-D8B41C6C23E0}">
      <dgm:prSet/>
      <dgm:spPr/>
      <dgm:t>
        <a:bodyPr/>
        <a:lstStyle/>
        <a:p>
          <a:endParaRPr lang="en-US"/>
        </a:p>
      </dgm:t>
    </dgm:pt>
    <dgm:pt modelId="{22A5454E-97C8-B04B-9787-3F1808C14369}">
      <dgm:prSet phldrT="[Text]" custT="1"/>
      <dgm:spPr>
        <a:solidFill>
          <a:schemeClr val="accent1">
            <a:lumMod val="75000"/>
          </a:schemeClr>
        </a:solidFill>
      </dgm:spPr>
      <dgm:t>
        <a:bodyPr/>
        <a:lstStyle/>
        <a:p>
          <a:r>
            <a:rPr lang="en-US" sz="1800" dirty="0" smtClean="0"/>
            <a:t>New CSC deputy</a:t>
          </a:r>
          <a:endParaRPr lang="en-US" sz="1800" dirty="0"/>
        </a:p>
      </dgm:t>
    </dgm:pt>
    <dgm:pt modelId="{6E408511-564B-B74E-B653-722BF473E6A6}" type="parTrans" cxnId="{087811DB-43DD-084D-832D-3F0302E8F679}">
      <dgm:prSet/>
      <dgm:spPr/>
      <dgm:t>
        <a:bodyPr/>
        <a:lstStyle/>
        <a:p>
          <a:endParaRPr lang="en-US"/>
        </a:p>
      </dgm:t>
    </dgm:pt>
    <dgm:pt modelId="{A84689C0-F01D-E54E-BAAC-3529E4252E2F}" type="sibTrans" cxnId="{087811DB-43DD-084D-832D-3F0302E8F679}">
      <dgm:prSet/>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2800" b="1" dirty="0" smtClean="0">
              <a:solidFill>
                <a:schemeClr val="tx1"/>
              </a:solidFill>
            </a:rPr>
            <a:t>From </a:t>
          </a:r>
          <a:r>
            <a:rPr lang="en-US" sz="2800" b="1" dirty="0" smtClean="0">
              <a:solidFill>
                <a:schemeClr val="tx1"/>
              </a:solidFill>
            </a:rPr>
            <a:t>Spokespersons team</a:t>
          </a:r>
          <a:endParaRPr lang="en-US" sz="2800" b="1" dirty="0">
            <a:solidFill>
              <a:schemeClr val="tx1"/>
            </a:solidFill>
          </a:endParaRP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C0D3EE3D-978A-7747-A4F5-FA24D8B2F323}">
      <dgm:prSet phldrT="[Text]" custT="1"/>
      <dgm:spPr>
        <a:solidFill>
          <a:schemeClr val="accent1">
            <a:lumMod val="75000"/>
          </a:schemeClr>
        </a:solidFill>
      </dgm:spPr>
      <dgm:t>
        <a:bodyPr/>
        <a:lstStyle/>
        <a:p>
          <a:r>
            <a:rPr lang="en-US" sz="2000" dirty="0" smtClean="0"/>
            <a:t>Proposal to shift the dates of the first CMS Physics and Upgrade week (23-27 </a:t>
          </a:r>
          <a:r>
            <a:rPr lang="en-US" sz="2000" dirty="0" err="1" smtClean="0"/>
            <a:t>Febr</a:t>
          </a:r>
          <a:r>
            <a:rPr lang="en-US" sz="2000" dirty="0" smtClean="0"/>
            <a:t>)</a:t>
          </a:r>
          <a:endParaRPr lang="en-US" sz="2000" dirty="0"/>
        </a:p>
      </dgm:t>
    </dgm:pt>
    <dgm:pt modelId="{34D5CE3F-A7F7-DC41-83D8-F22CBC6E7B42}" type="parTrans" cxnId="{01B2CBE8-170F-7148-B828-C38886FB2658}">
      <dgm:prSet/>
      <dgm:spPr/>
      <dgm:t>
        <a:bodyPr/>
        <a:lstStyle/>
        <a:p>
          <a:endParaRPr lang="en-US"/>
        </a:p>
      </dgm:t>
    </dgm:pt>
    <dgm:pt modelId="{339793DA-FC5A-1848-B8DE-DEE98ED4EF09}" type="sibTrans" cxnId="{01B2CBE8-170F-7148-B828-C38886FB2658}">
      <dgm:prSet/>
      <dgm:spPr/>
      <dgm:t>
        <a:bodyPr/>
        <a:lstStyle/>
        <a:p>
          <a:endParaRPr lang="en-US"/>
        </a:p>
      </dgm:t>
    </dgm:pt>
    <dgm:pt modelId="{A836B7A3-47A9-2A45-95AF-AF089A44C495}">
      <dgm:prSet phldrT="[Text]" custT="1"/>
      <dgm:spPr>
        <a:solidFill>
          <a:schemeClr val="accent1">
            <a:lumMod val="75000"/>
          </a:schemeClr>
        </a:solidFill>
      </dgm:spPr>
      <dgm:t>
        <a:bodyPr/>
        <a:lstStyle/>
        <a:p>
          <a:r>
            <a:rPr lang="en-US" sz="1800" dirty="0" smtClean="0"/>
            <a:t>Updated planning following the LHCC report</a:t>
          </a:r>
          <a:endParaRPr lang="en-US" sz="1800" dirty="0"/>
        </a:p>
      </dgm:t>
    </dgm:pt>
    <dgm:pt modelId="{A005DEB2-E0B3-7849-952B-699C8BE46E65}" type="parTrans" cxnId="{C4A50338-4223-7C42-B7FA-ED032D82EA64}">
      <dgm:prSet/>
      <dgm:spPr/>
      <dgm:t>
        <a:bodyPr/>
        <a:lstStyle/>
        <a:p>
          <a:endParaRPr lang="en-US"/>
        </a:p>
      </dgm:t>
    </dgm:pt>
    <dgm:pt modelId="{9B59426C-891C-6948-83F1-2817F7DC906A}" type="sibTrans" cxnId="{C4A50338-4223-7C42-B7FA-ED032D82EA64}">
      <dgm:prSet/>
      <dgm:spPr/>
      <dgm:t>
        <a:bodyPr/>
        <a:lstStyle/>
        <a:p>
          <a:endParaRPr lang="en-US"/>
        </a:p>
      </dgm:t>
    </dgm:pt>
    <dgm:pt modelId="{F30D02E2-F374-5F48-A293-01A427ACFFB0}">
      <dgm:prSet phldrT="[Text]" custT="1"/>
      <dgm:spPr>
        <a:solidFill>
          <a:schemeClr val="accent1">
            <a:lumMod val="75000"/>
          </a:schemeClr>
        </a:solidFill>
      </dgm:spPr>
      <dgm:t>
        <a:bodyPr/>
        <a:lstStyle/>
        <a:p>
          <a:r>
            <a:rPr lang="en-US" sz="1800" dirty="0" smtClean="0"/>
            <a:t>New position: Deputy Trigger PM to follow the upgrade beyond the TP</a:t>
          </a:r>
          <a:endParaRPr lang="en-US" sz="1800" dirty="0"/>
        </a:p>
      </dgm:t>
    </dgm:pt>
    <dgm:pt modelId="{B8EF0C2E-4377-D845-8398-D1CC41195FA9}" type="parTrans" cxnId="{08319468-B2C3-4348-B70A-128BB8C0C91F}">
      <dgm:prSet/>
      <dgm:spPr/>
      <dgm:t>
        <a:bodyPr/>
        <a:lstStyle/>
        <a:p>
          <a:endParaRPr lang="en-US"/>
        </a:p>
      </dgm:t>
    </dgm:pt>
    <dgm:pt modelId="{E7E4FA6A-7A26-8B42-8D04-F30BA897FDEC}" type="sibTrans" cxnId="{08319468-B2C3-4348-B70A-128BB8C0C91F}">
      <dgm:prSet/>
      <dgm:spPr/>
      <dgm:t>
        <a:bodyPr/>
        <a:lstStyle/>
        <a:p>
          <a:endParaRPr lang="en-US"/>
        </a:p>
      </dgm:t>
    </dgm:pt>
    <dgm:pt modelId="{B1CA4498-FCDF-5741-8022-EFED30C08274}">
      <dgm:prSet phldrT="[Text]" custT="1"/>
      <dgm:spPr>
        <a:solidFill>
          <a:schemeClr val="accent1">
            <a:lumMod val="75000"/>
          </a:schemeClr>
        </a:solidFill>
      </dgm:spPr>
      <dgm:t>
        <a:bodyPr/>
        <a:lstStyle/>
        <a:p>
          <a:r>
            <a:rPr lang="en-US" sz="2000" dirty="0" smtClean="0"/>
            <a:t>For approval</a:t>
          </a:r>
          <a:endParaRPr lang="en-US" sz="2000" dirty="0"/>
        </a:p>
      </dgm:t>
    </dgm:pt>
    <dgm:pt modelId="{2B2BB258-E37C-D64D-B048-1BB0541F24F9}" type="parTrans" cxnId="{ED6DEF07-DBEE-F24C-8E30-3F270B5F3086}">
      <dgm:prSet/>
      <dgm:spPr/>
      <dgm:t>
        <a:bodyPr/>
        <a:lstStyle/>
        <a:p>
          <a:endParaRPr lang="en-US"/>
        </a:p>
      </dgm:t>
    </dgm:pt>
    <dgm:pt modelId="{51518E2D-EDDD-F84B-B72A-FF5620CDEB67}" type="sibTrans" cxnId="{ED6DEF07-DBEE-F24C-8E30-3F270B5F3086}">
      <dgm:prSet/>
      <dgm:spPr/>
      <dgm:t>
        <a:bodyPr/>
        <a:lstStyle/>
        <a:p>
          <a:endParaRPr lang="en-US"/>
        </a:p>
      </dgm:t>
    </dgm:pt>
    <dgm:pt modelId="{3B648303-C081-F24A-83AA-75AA00B2ED3D}">
      <dgm:prSet phldrT="[Text]" custT="1"/>
      <dgm:spPr>
        <a:solidFill>
          <a:schemeClr val="accent1">
            <a:lumMod val="75000"/>
          </a:schemeClr>
        </a:solidFill>
      </dgm:spPr>
      <dgm:t>
        <a:bodyPr/>
        <a:lstStyle/>
        <a:p>
          <a:r>
            <a:rPr lang="en-US" sz="1800" dirty="0" smtClean="0"/>
            <a:t>For approval</a:t>
          </a:r>
          <a:endParaRPr lang="en-US" sz="1800" dirty="0"/>
        </a:p>
      </dgm:t>
    </dgm:pt>
    <dgm:pt modelId="{E601D801-846A-8348-B32C-60AF6930CD7D}" type="parTrans" cxnId="{D04DADC8-1A50-7344-8A75-4C7388191B14}">
      <dgm:prSet/>
      <dgm:spPr/>
      <dgm:t>
        <a:bodyPr/>
        <a:lstStyle/>
        <a:p>
          <a:endParaRPr lang="en-US"/>
        </a:p>
      </dgm:t>
    </dgm:pt>
    <dgm:pt modelId="{9479A6D6-C375-C348-A4F3-C078D90773A9}" type="sibTrans" cxnId="{D04DADC8-1A50-7344-8A75-4C7388191B14}">
      <dgm:prSet/>
      <dgm:spPr/>
      <dgm:t>
        <a:bodyPr/>
        <a:lstStyle/>
        <a:p>
          <a:endParaRPr lang="en-US"/>
        </a:p>
      </dgm:t>
    </dgm:pt>
    <dgm:pt modelId="{DFA638DF-0EE1-6840-8792-1A2E2D53FD25}">
      <dgm:prSet phldrT="[Text]" custT="1"/>
      <dgm:spPr>
        <a:solidFill>
          <a:schemeClr val="accent1">
            <a:lumMod val="75000"/>
          </a:schemeClr>
        </a:solidFill>
      </dgm:spPr>
      <dgm:t>
        <a:bodyPr/>
        <a:lstStyle/>
        <a:p>
          <a:r>
            <a:rPr lang="en-US" sz="2000" dirty="0" smtClean="0">
              <a:solidFill>
                <a:schemeClr val="accent6"/>
              </a:solidFill>
            </a:rPr>
            <a:t>Proposal </a:t>
          </a:r>
          <a:r>
            <a:rPr lang="en-US" sz="2000" dirty="0" err="1" smtClean="0">
              <a:solidFill>
                <a:schemeClr val="accent6"/>
              </a:solidFill>
            </a:rPr>
            <a:t>Endcap</a:t>
          </a:r>
          <a:r>
            <a:rPr lang="en-US" sz="2000" dirty="0" smtClean="0">
              <a:solidFill>
                <a:schemeClr val="accent6"/>
              </a:solidFill>
            </a:rPr>
            <a:t> </a:t>
          </a:r>
          <a:r>
            <a:rPr lang="en-US" sz="2000" dirty="0" err="1" smtClean="0">
              <a:solidFill>
                <a:schemeClr val="accent6"/>
              </a:solidFill>
            </a:rPr>
            <a:t>Calorimetry</a:t>
          </a:r>
          <a:r>
            <a:rPr lang="en-US" sz="2000" dirty="0" smtClean="0">
              <a:solidFill>
                <a:schemeClr val="accent6"/>
              </a:solidFill>
            </a:rPr>
            <a:t> review panel</a:t>
          </a:r>
          <a:endParaRPr lang="en-US" sz="2000" dirty="0">
            <a:solidFill>
              <a:schemeClr val="accent6"/>
            </a:solidFill>
          </a:endParaRPr>
        </a:p>
      </dgm:t>
    </dgm:pt>
    <dgm:pt modelId="{6AB407C1-0AA5-C34C-9339-2EA241B815E5}" type="parTrans" cxnId="{7F25716E-7A52-3349-AB67-FA4439425DFC}">
      <dgm:prSet/>
      <dgm:spPr/>
      <dgm:t>
        <a:bodyPr/>
        <a:lstStyle/>
        <a:p>
          <a:endParaRPr lang="en-US"/>
        </a:p>
      </dgm:t>
    </dgm:pt>
    <dgm:pt modelId="{E559EBE6-2759-A646-8CA0-814B8E6D5A41}" type="sibTrans" cxnId="{7F25716E-7A52-3349-AB67-FA4439425DFC}">
      <dgm:prSet/>
      <dgm:spPr/>
      <dgm:t>
        <a:bodyPr/>
        <a:lstStyle/>
        <a:p>
          <a:endParaRPr lang="en-US"/>
        </a:p>
      </dgm:t>
    </dgm:pt>
    <dgm:pt modelId="{F39B869A-7D86-8F4E-99D5-0565D7DEE893}">
      <dgm:prSet phldrT="[Text]" custT="1"/>
      <dgm:spPr>
        <a:solidFill>
          <a:schemeClr val="accent1">
            <a:lumMod val="75000"/>
          </a:schemeClr>
        </a:solidFill>
      </dgm:spPr>
      <dgm:t>
        <a:bodyPr/>
        <a:lstStyle/>
        <a:p>
          <a:r>
            <a:rPr lang="en-US" sz="1600" dirty="0" smtClean="0"/>
            <a:t>Chaired by Ph. Bloch</a:t>
          </a:r>
          <a:endParaRPr lang="en-US" sz="1600" dirty="0"/>
        </a:p>
      </dgm:t>
    </dgm:pt>
    <dgm:pt modelId="{B6309ADA-7B3B-C442-BFCC-6BB7F448650B}" type="parTrans" cxnId="{D704AA40-A608-A24E-9708-D86D3755FA0F}">
      <dgm:prSet/>
      <dgm:spPr/>
      <dgm:t>
        <a:bodyPr/>
        <a:lstStyle/>
        <a:p>
          <a:endParaRPr lang="en-US"/>
        </a:p>
      </dgm:t>
    </dgm:pt>
    <dgm:pt modelId="{25F1CB11-A996-0943-9007-2C554E38ABCD}" type="sibTrans" cxnId="{D704AA40-A608-A24E-9708-D86D3755FA0F}">
      <dgm:prSet/>
      <dgm:spPr/>
      <dgm:t>
        <a:bodyPr/>
        <a:lstStyle/>
        <a:p>
          <a:endParaRPr lang="en-US"/>
        </a:p>
      </dgm:t>
    </dgm:pt>
    <dgm:pt modelId="{37771819-F569-6741-82B1-6CB62C9AA709}">
      <dgm:prSet phldrT="[Text]"/>
      <dgm:spPr>
        <a:solidFill>
          <a:schemeClr val="accent1">
            <a:lumMod val="75000"/>
          </a:schemeClr>
        </a:solidFill>
      </dgm:spPr>
      <dgm:t>
        <a:bodyPr/>
        <a:lstStyle/>
        <a:p>
          <a:r>
            <a:rPr lang="en-US" dirty="0" smtClean="0">
              <a:solidFill>
                <a:schemeClr val="accent6"/>
              </a:solidFill>
            </a:rPr>
            <a:t>EPR pledges 2014</a:t>
          </a:r>
          <a:endParaRPr lang="en-US" dirty="0">
            <a:solidFill>
              <a:schemeClr val="accent6"/>
            </a:solidFill>
          </a:endParaRPr>
        </a:p>
      </dgm:t>
    </dgm:pt>
    <dgm:pt modelId="{C9982569-E716-9C4D-BA1A-41A422643629}" type="parTrans" cxnId="{0C52EFE3-D3A5-3A4C-B5CE-112FBE7B40E4}">
      <dgm:prSet/>
      <dgm:spPr/>
      <dgm:t>
        <a:bodyPr/>
        <a:lstStyle/>
        <a:p>
          <a:endParaRPr lang="en-US"/>
        </a:p>
      </dgm:t>
    </dgm:pt>
    <dgm:pt modelId="{01DF8434-F6CE-7141-87C9-17E375E1175F}" type="sibTrans" cxnId="{0C52EFE3-D3A5-3A4C-B5CE-112FBE7B40E4}">
      <dgm:prSet/>
      <dgm:spPr/>
      <dgm:t>
        <a:bodyPr/>
        <a:lstStyle/>
        <a:p>
          <a:endParaRPr lang="en-US"/>
        </a:p>
      </dgm:t>
    </dgm:pt>
    <dgm:pt modelId="{325C8453-3C3F-2C44-A02C-84D33E3A479A}">
      <dgm:prSet phldrT="[Text]"/>
      <dgm:spPr>
        <a:solidFill>
          <a:schemeClr val="accent1">
            <a:lumMod val="75000"/>
          </a:schemeClr>
        </a:solidFill>
      </dgm:spPr>
      <dgm:t>
        <a:bodyPr/>
        <a:lstStyle/>
        <a:p>
          <a:r>
            <a:rPr lang="en-US" dirty="0" smtClean="0"/>
            <a:t>Please fill your pledges by tomorrow</a:t>
          </a:r>
          <a:endParaRPr lang="en-US" dirty="0"/>
        </a:p>
      </dgm:t>
    </dgm:pt>
    <dgm:pt modelId="{C1BB2162-D021-EE46-BA48-1487AD6C44CA}" type="parTrans" cxnId="{89064E2B-FAF0-1E4C-B6D9-B26D2EC4BFA5}">
      <dgm:prSet/>
      <dgm:spPr/>
      <dgm:t>
        <a:bodyPr/>
        <a:lstStyle/>
        <a:p>
          <a:endParaRPr lang="en-US"/>
        </a:p>
      </dgm:t>
    </dgm:pt>
    <dgm:pt modelId="{DAD29FBF-459C-5B45-B191-1EE48405D109}" type="sibTrans" cxnId="{89064E2B-FAF0-1E4C-B6D9-B26D2EC4BFA5}">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6" custScaleX="112183" custScaleY="126404">
        <dgm:presLayoutVars>
          <dgm:bulletEnabled val="1"/>
        </dgm:presLayoutVars>
      </dgm:prSet>
      <dgm:spPr/>
      <dgm:t>
        <a:bodyPr/>
        <a:lstStyle/>
        <a:p>
          <a:endParaRPr lang="en-US"/>
        </a:p>
      </dgm:t>
    </dgm:pt>
    <dgm:pt modelId="{2241B7C9-1C45-C743-BD57-DF7945E543CE}" type="pres">
      <dgm:prSet presAssocID="{AC098B31-1628-324E-B8A3-46EDC28DED8B}" presName="sibTrans" presStyleCnt="0"/>
      <dgm:spPr/>
    </dgm:pt>
    <dgm:pt modelId="{E0EFD198-A005-4E4F-98C4-482081FDED03}" type="pres">
      <dgm:prSet presAssocID="{59511E31-38B8-FF46-996F-84914906B7A8}" presName="node" presStyleLbl="node1" presStyleIdx="1" presStyleCnt="6" custScaleX="251866" custScaleY="126404">
        <dgm:presLayoutVars>
          <dgm:bulletEnabled val="1"/>
        </dgm:presLayoutVars>
      </dgm:prSet>
      <dgm:spPr/>
      <dgm:t>
        <a:bodyPr/>
        <a:lstStyle/>
        <a:p>
          <a:endParaRPr lang="en-US"/>
        </a:p>
      </dgm:t>
    </dgm:pt>
    <dgm:pt modelId="{73A066B3-2726-4443-B721-14E11245D4DE}" type="pres">
      <dgm:prSet presAssocID="{B93EE740-C9E5-2C49-8DCF-4040A85E0B96}" presName="sibTrans" presStyleCnt="0"/>
      <dgm:spPr/>
    </dgm:pt>
    <dgm:pt modelId="{08DCA8DB-2178-E841-98A7-0B3176A3AD81}" type="pres">
      <dgm:prSet presAssocID="{9DCC50A2-4200-4E43-8AF7-312BB1209F6E}" presName="node" presStyleLbl="node1" presStyleIdx="2" presStyleCnt="6" custScaleX="114575" custScaleY="126404" custLinFactNeighborX="653">
        <dgm:presLayoutVars>
          <dgm:bulletEnabled val="1"/>
        </dgm:presLayoutVars>
      </dgm:prSet>
      <dgm:spPr/>
      <dgm:t>
        <a:bodyPr/>
        <a:lstStyle/>
        <a:p>
          <a:endParaRPr lang="en-US"/>
        </a:p>
      </dgm:t>
    </dgm:pt>
    <dgm:pt modelId="{E28F8552-FF0D-5047-BEBA-92FD37DD3537}" type="pres">
      <dgm:prSet presAssocID="{6B4B3A2A-CFDE-2F41-8141-0C1205C678CE}" presName="sibTrans" presStyleCnt="0"/>
      <dgm:spPr/>
    </dgm:pt>
    <dgm:pt modelId="{29DE554F-E033-564A-8080-971BA6BD0FBF}" type="pres">
      <dgm:prSet presAssocID="{42795BC0-F9CB-1144-9754-27B082487E33}" presName="node" presStyleLbl="node1" presStyleIdx="3" presStyleCnt="6" custScaleX="144297" custScaleY="124945">
        <dgm:presLayoutVars>
          <dgm:bulletEnabled val="1"/>
        </dgm:presLayoutVars>
      </dgm:prSet>
      <dgm:spPr/>
      <dgm:t>
        <a:bodyPr/>
        <a:lstStyle/>
        <a:p>
          <a:endParaRPr lang="en-US"/>
        </a:p>
      </dgm:t>
    </dgm:pt>
    <dgm:pt modelId="{3441F217-8846-7941-B60D-0CB26D1CFE41}" type="pres">
      <dgm:prSet presAssocID="{5626FFE1-1504-DA49-BCE5-2882C119D702}" presName="sibTrans" presStyleCnt="0"/>
      <dgm:spPr/>
    </dgm:pt>
    <dgm:pt modelId="{6379B2DE-5484-E54B-8F76-6790730D236A}" type="pres">
      <dgm:prSet presAssocID="{DFA638DF-0EE1-6840-8792-1A2E2D53FD25}" presName="node" presStyleLbl="node1" presStyleIdx="4" presStyleCnt="6" custScaleY="123592">
        <dgm:presLayoutVars>
          <dgm:bulletEnabled val="1"/>
        </dgm:presLayoutVars>
      </dgm:prSet>
      <dgm:spPr/>
      <dgm:t>
        <a:bodyPr/>
        <a:lstStyle/>
        <a:p>
          <a:endParaRPr lang="en-US"/>
        </a:p>
      </dgm:t>
    </dgm:pt>
    <dgm:pt modelId="{A2970E47-F352-CC4F-B9FB-43C3D3FA0AD2}" type="pres">
      <dgm:prSet presAssocID="{E559EBE6-2759-A646-8CA0-814B8E6D5A41}" presName="sibTrans" presStyleCnt="0"/>
      <dgm:spPr/>
    </dgm:pt>
    <dgm:pt modelId="{B5D88414-1F4A-6547-BA38-52690CDB61D7}" type="pres">
      <dgm:prSet presAssocID="{37771819-F569-6741-82B1-6CB62C9AA709}" presName="node" presStyleLbl="node1" presStyleIdx="5" presStyleCnt="6" custScaleX="376926" custScaleY="61551">
        <dgm:presLayoutVars>
          <dgm:bulletEnabled val="1"/>
        </dgm:presLayoutVars>
      </dgm:prSet>
      <dgm:spPr/>
      <dgm:t>
        <a:bodyPr/>
        <a:lstStyle/>
        <a:p>
          <a:endParaRPr lang="en-US"/>
        </a:p>
      </dgm:t>
    </dgm:pt>
  </dgm:ptLst>
  <dgm:cxnLst>
    <dgm:cxn modelId="{C4A50338-4223-7C42-B7FA-ED032D82EA64}" srcId="{9DCC50A2-4200-4E43-8AF7-312BB1209F6E}" destId="{A836B7A3-47A9-2A45-95AF-AF089A44C495}" srcOrd="0" destOrd="0" parTransId="{A005DEB2-E0B3-7849-952B-699C8BE46E65}" sibTransId="{9B59426C-891C-6948-83F1-2817F7DC906A}"/>
    <dgm:cxn modelId="{AAC3BD90-0941-8D4E-9E5D-84D00DDD34E5}" type="presOf" srcId="{B100E817-E7B9-7542-B935-0450E263CECA}" destId="{90CB90B5-15DA-C748-A986-B8BBF67AE023}" srcOrd="0" destOrd="0" presId="urn:microsoft.com/office/officeart/2005/8/layout/default"/>
    <dgm:cxn modelId="{D04DADC8-1A50-7344-8A75-4C7388191B14}" srcId="{9DCC50A2-4200-4E43-8AF7-312BB1209F6E}" destId="{3B648303-C081-F24A-83AA-75AA00B2ED3D}" srcOrd="1" destOrd="0" parTransId="{E601D801-846A-8348-B32C-60AF6930CD7D}" sibTransId="{9479A6D6-C375-C348-A4F3-C078D90773A9}"/>
    <dgm:cxn modelId="{3A0DA8C1-79F2-1344-80A7-D6DE97534991}" type="presOf" srcId="{7B76B6B7-124D-DC41-97DF-D3EB6E0D9C87}" destId="{44B209CE-AB4A-6E43-98C3-AE11AF8DFA1F}" srcOrd="0" destOrd="0" presId="urn:microsoft.com/office/officeart/2005/8/layout/default"/>
    <dgm:cxn modelId="{ED6DEF07-DBEE-F24C-8E30-3F270B5F3086}" srcId="{59511E31-38B8-FF46-996F-84914906B7A8}" destId="{B1CA4498-FCDF-5741-8022-EFED30C08274}" srcOrd="1" destOrd="0" parTransId="{2B2BB258-E37C-D64D-B048-1BB0541F24F9}" sibTransId="{51518E2D-EDDD-F84B-B72A-FF5620CDEB67}"/>
    <dgm:cxn modelId="{7F25716E-7A52-3349-AB67-FA4439425DFC}" srcId="{B100E817-E7B9-7542-B935-0450E263CECA}" destId="{DFA638DF-0EE1-6840-8792-1A2E2D53FD25}" srcOrd="4" destOrd="0" parTransId="{6AB407C1-0AA5-C34C-9339-2EA241B815E5}" sibTransId="{E559EBE6-2759-A646-8CA0-814B8E6D5A41}"/>
    <dgm:cxn modelId="{EDC77E9B-B9A5-554C-9B8C-7F7C018F46DF}" srcId="{B100E817-E7B9-7542-B935-0450E263CECA}" destId="{9DCC50A2-4200-4E43-8AF7-312BB1209F6E}" srcOrd="2" destOrd="0" parTransId="{EDF106E4-1CE7-AB46-A066-2D236BE3C039}" sibTransId="{6B4B3A2A-CFDE-2F41-8141-0C1205C678CE}"/>
    <dgm:cxn modelId="{7ADB4373-B0DE-4648-A99B-5F2B8D74EC6C}" type="presOf" srcId="{F30D02E2-F374-5F48-A293-01A427ACFFB0}" destId="{29DE554F-E033-564A-8080-971BA6BD0FBF}" srcOrd="0" destOrd="2" presId="urn:microsoft.com/office/officeart/2005/8/layout/default"/>
    <dgm:cxn modelId="{5345866B-95ED-A44E-925E-C2EFFB662AD9}" type="presOf" srcId="{DFA638DF-0EE1-6840-8792-1A2E2D53FD25}" destId="{6379B2DE-5484-E54B-8F76-6790730D236A}" srcOrd="0" destOrd="0" presId="urn:microsoft.com/office/officeart/2005/8/layout/default"/>
    <dgm:cxn modelId="{9E8A554E-9591-E743-9F2D-BF1192FE8F19}" type="presOf" srcId="{3B648303-C081-F24A-83AA-75AA00B2ED3D}" destId="{08DCA8DB-2178-E841-98A7-0B3176A3AD81}" srcOrd="0" destOrd="2" presId="urn:microsoft.com/office/officeart/2005/8/layout/default"/>
    <dgm:cxn modelId="{01B2CBE8-170F-7148-B828-C38886FB2658}" srcId="{59511E31-38B8-FF46-996F-84914906B7A8}" destId="{C0D3EE3D-978A-7747-A4F5-FA24D8B2F323}" srcOrd="0" destOrd="0" parTransId="{34D5CE3F-A7F7-DC41-83D8-F22CBC6E7B42}" sibTransId="{339793DA-FC5A-1848-B8DE-DEE98ED4EF09}"/>
    <dgm:cxn modelId="{A4D46C5E-3EFB-194E-94CD-F13A5B77B71C}" srcId="{B100E817-E7B9-7542-B935-0450E263CECA}" destId="{7B76B6B7-124D-DC41-97DF-D3EB6E0D9C87}" srcOrd="0" destOrd="0" parTransId="{1CF826F3-926E-444A-979A-1356A749B1CA}" sibTransId="{AC098B31-1628-324E-B8A3-46EDC28DED8B}"/>
    <dgm:cxn modelId="{AAC029B0-E34F-BD41-8A97-7F1CD4A14AC8}" type="presOf" srcId="{22A5454E-97C8-B04B-9787-3F1808C14369}" destId="{29DE554F-E033-564A-8080-971BA6BD0FBF}" srcOrd="0" destOrd="1" presId="urn:microsoft.com/office/officeart/2005/8/layout/default"/>
    <dgm:cxn modelId="{12996F9F-901D-3E41-A523-FDB976D48D3D}" type="presOf" srcId="{B1CA4498-FCDF-5741-8022-EFED30C08274}" destId="{E0EFD198-A005-4E4F-98C4-482081FDED03}" srcOrd="0" destOrd="2" presId="urn:microsoft.com/office/officeart/2005/8/layout/default"/>
    <dgm:cxn modelId="{89064E2B-FAF0-1E4C-B6D9-B26D2EC4BFA5}" srcId="{37771819-F569-6741-82B1-6CB62C9AA709}" destId="{325C8453-3C3F-2C44-A02C-84D33E3A479A}" srcOrd="0" destOrd="0" parTransId="{C1BB2162-D021-EE46-BA48-1487AD6C44CA}" sibTransId="{DAD29FBF-459C-5B45-B191-1EE48405D109}"/>
    <dgm:cxn modelId="{ACA82FD8-4EA4-AA42-B4A1-8DF785153566}" type="presOf" srcId="{C0D3EE3D-978A-7747-A4F5-FA24D8B2F323}" destId="{E0EFD198-A005-4E4F-98C4-482081FDED03}" srcOrd="0" destOrd="1" presId="urn:microsoft.com/office/officeart/2005/8/layout/default"/>
    <dgm:cxn modelId="{26B5605D-FE9B-0848-94B5-02E9C6D7617D}" type="presOf" srcId="{A836B7A3-47A9-2A45-95AF-AF089A44C495}" destId="{08DCA8DB-2178-E841-98A7-0B3176A3AD81}" srcOrd="0" destOrd="1" presId="urn:microsoft.com/office/officeart/2005/8/layout/default"/>
    <dgm:cxn modelId="{3DD4C232-B56B-6542-9209-50DF640C8B6C}" type="presOf" srcId="{F39B869A-7D86-8F4E-99D5-0565D7DEE893}" destId="{6379B2DE-5484-E54B-8F76-6790730D236A}" srcOrd="0" destOrd="1" presId="urn:microsoft.com/office/officeart/2005/8/layout/default"/>
    <dgm:cxn modelId="{D38D8377-81D4-3446-8559-8A562B6F51F9}" type="presOf" srcId="{59511E31-38B8-FF46-996F-84914906B7A8}" destId="{E0EFD198-A005-4E4F-98C4-482081FDED03}" srcOrd="0" destOrd="0" presId="urn:microsoft.com/office/officeart/2005/8/layout/default"/>
    <dgm:cxn modelId="{0C52EFE3-D3A5-3A4C-B5CE-112FBE7B40E4}" srcId="{B100E817-E7B9-7542-B935-0450E263CECA}" destId="{37771819-F569-6741-82B1-6CB62C9AA709}" srcOrd="5" destOrd="0" parTransId="{C9982569-E716-9C4D-BA1A-41A422643629}" sibTransId="{01DF8434-F6CE-7141-87C9-17E375E1175F}"/>
    <dgm:cxn modelId="{08319468-B2C3-4348-B70A-128BB8C0C91F}" srcId="{42795BC0-F9CB-1144-9754-27B082487E33}" destId="{F30D02E2-F374-5F48-A293-01A427ACFFB0}" srcOrd="1" destOrd="0" parTransId="{B8EF0C2E-4377-D845-8398-D1CC41195FA9}" sibTransId="{E7E4FA6A-7A26-8B42-8D04-F30BA897FDEC}"/>
    <dgm:cxn modelId="{B61D0C3B-7B1E-894B-9E3E-95BEFA1848DE}" type="presOf" srcId="{37771819-F569-6741-82B1-6CB62C9AA709}" destId="{B5D88414-1F4A-6547-BA38-52690CDB61D7}" srcOrd="0" destOrd="0" presId="urn:microsoft.com/office/officeart/2005/8/layout/default"/>
    <dgm:cxn modelId="{1188A2FA-0EB9-1040-9DD1-E1194D783DA1}" type="presOf" srcId="{42795BC0-F9CB-1144-9754-27B082487E33}" destId="{29DE554F-E033-564A-8080-971BA6BD0FBF}" srcOrd="0" destOrd="0" presId="urn:microsoft.com/office/officeart/2005/8/layout/default"/>
    <dgm:cxn modelId="{E88ECF10-C835-1A49-BE6C-D8B41C6C23E0}" srcId="{B100E817-E7B9-7542-B935-0450E263CECA}" destId="{42795BC0-F9CB-1144-9754-27B082487E33}" srcOrd="3" destOrd="0" parTransId="{3371F3F7-0B6D-134D-A514-E6AF6893DADD}" sibTransId="{5626FFE1-1504-DA49-BCE5-2882C119D702}"/>
    <dgm:cxn modelId="{827374F5-1CA2-FF40-B8ED-B9A9ACC4E374}" type="presOf" srcId="{325C8453-3C3F-2C44-A02C-84D33E3A479A}" destId="{B5D88414-1F4A-6547-BA38-52690CDB61D7}" srcOrd="0" destOrd="1" presId="urn:microsoft.com/office/officeart/2005/8/layout/default"/>
    <dgm:cxn modelId="{193E8A5E-AC43-EC4A-925E-F9BB9C0AC70B}" type="presOf" srcId="{9DCC50A2-4200-4E43-8AF7-312BB1209F6E}" destId="{08DCA8DB-2178-E841-98A7-0B3176A3AD81}" srcOrd="0" destOrd="0" presId="urn:microsoft.com/office/officeart/2005/8/layout/default"/>
    <dgm:cxn modelId="{FA87F6E4-177A-224C-8A51-B1649C62EF0E}" srcId="{B100E817-E7B9-7542-B935-0450E263CECA}" destId="{59511E31-38B8-FF46-996F-84914906B7A8}" srcOrd="1" destOrd="0" parTransId="{42511D64-0EC4-1147-95AE-236744EF432C}" sibTransId="{B93EE740-C9E5-2C49-8DCF-4040A85E0B96}"/>
    <dgm:cxn modelId="{D704AA40-A608-A24E-9708-D86D3755FA0F}" srcId="{DFA638DF-0EE1-6840-8792-1A2E2D53FD25}" destId="{F39B869A-7D86-8F4E-99D5-0565D7DEE893}" srcOrd="0" destOrd="0" parTransId="{B6309ADA-7B3B-C442-BFCC-6BB7F448650B}" sibTransId="{25F1CB11-A996-0943-9007-2C554E38ABCD}"/>
    <dgm:cxn modelId="{087811DB-43DD-084D-832D-3F0302E8F679}" srcId="{42795BC0-F9CB-1144-9754-27B082487E33}" destId="{22A5454E-97C8-B04B-9787-3F1808C14369}" srcOrd="0" destOrd="0" parTransId="{6E408511-564B-B74E-B653-722BF473E6A6}" sibTransId="{A84689C0-F01D-E54E-BAAC-3529E4252E2F}"/>
    <dgm:cxn modelId="{D3FBF299-8854-DD46-8CD1-00E402F11F9B}" type="presParOf" srcId="{90CB90B5-15DA-C748-A986-B8BBF67AE023}" destId="{44B209CE-AB4A-6E43-98C3-AE11AF8DFA1F}" srcOrd="0" destOrd="0" presId="urn:microsoft.com/office/officeart/2005/8/layout/default"/>
    <dgm:cxn modelId="{ED1D8FC7-372F-4541-A8F0-A8D711D4C119}" type="presParOf" srcId="{90CB90B5-15DA-C748-A986-B8BBF67AE023}" destId="{2241B7C9-1C45-C743-BD57-DF7945E543CE}" srcOrd="1" destOrd="0" presId="urn:microsoft.com/office/officeart/2005/8/layout/default"/>
    <dgm:cxn modelId="{B87D781D-BAC8-AC43-A5E5-39B649FD2587}" type="presParOf" srcId="{90CB90B5-15DA-C748-A986-B8BBF67AE023}" destId="{E0EFD198-A005-4E4F-98C4-482081FDED03}" srcOrd="2" destOrd="0" presId="urn:microsoft.com/office/officeart/2005/8/layout/default"/>
    <dgm:cxn modelId="{8B87B076-42AF-AF42-8DFC-B0B0BA844357}" type="presParOf" srcId="{90CB90B5-15DA-C748-A986-B8BBF67AE023}" destId="{73A066B3-2726-4443-B721-14E11245D4DE}" srcOrd="3" destOrd="0" presId="urn:microsoft.com/office/officeart/2005/8/layout/default"/>
    <dgm:cxn modelId="{EB2E8B21-DDAE-5E44-BD5E-641112F217CA}" type="presParOf" srcId="{90CB90B5-15DA-C748-A986-B8BBF67AE023}" destId="{08DCA8DB-2178-E841-98A7-0B3176A3AD81}" srcOrd="4" destOrd="0" presId="urn:microsoft.com/office/officeart/2005/8/layout/default"/>
    <dgm:cxn modelId="{4CB87BE2-29DA-E84A-BA27-A6E612BE7833}" type="presParOf" srcId="{90CB90B5-15DA-C748-A986-B8BBF67AE023}" destId="{E28F8552-FF0D-5047-BEBA-92FD37DD3537}" srcOrd="5" destOrd="0" presId="urn:microsoft.com/office/officeart/2005/8/layout/default"/>
    <dgm:cxn modelId="{5F452960-24B5-3E4D-8F1C-D8B87364EC02}" type="presParOf" srcId="{90CB90B5-15DA-C748-A986-B8BBF67AE023}" destId="{29DE554F-E033-564A-8080-971BA6BD0FBF}" srcOrd="6" destOrd="0" presId="urn:microsoft.com/office/officeart/2005/8/layout/default"/>
    <dgm:cxn modelId="{77FC0964-D8F5-0946-8993-1651651B2667}" type="presParOf" srcId="{90CB90B5-15DA-C748-A986-B8BBF67AE023}" destId="{3441F217-8846-7941-B60D-0CB26D1CFE41}" srcOrd="7" destOrd="0" presId="urn:microsoft.com/office/officeart/2005/8/layout/default"/>
    <dgm:cxn modelId="{846ED6C2-ED25-5D4C-8BAB-756A1388143E}" type="presParOf" srcId="{90CB90B5-15DA-C748-A986-B8BBF67AE023}" destId="{6379B2DE-5484-E54B-8F76-6790730D236A}" srcOrd="8" destOrd="0" presId="urn:microsoft.com/office/officeart/2005/8/layout/default"/>
    <dgm:cxn modelId="{9A51342A-7D70-254D-A971-353B87E2AC9B}" type="presParOf" srcId="{90CB90B5-15DA-C748-A986-B8BBF67AE023}" destId="{A2970E47-F352-CC4F-B9FB-43C3D3FA0AD2}" srcOrd="9" destOrd="0" presId="urn:microsoft.com/office/officeart/2005/8/layout/default"/>
    <dgm:cxn modelId="{59A916E0-A3FD-5D44-8620-B43DA16B4060}" type="presParOf" srcId="{90CB90B5-15DA-C748-A986-B8BBF67AE023}" destId="{B5D88414-1F4A-6547-BA38-52690CDB61D7}" srcOrd="1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2400" b="1" dirty="0" smtClean="0">
              <a:solidFill>
                <a:schemeClr val="tx1"/>
              </a:solidFill>
            </a:rPr>
            <a:t>Please contact us timely for AOB items</a:t>
          </a:r>
        </a:p>
      </dgm:t>
    </dgm:pt>
    <dgm:pt modelId="{1CF826F3-926E-444A-979A-1356A749B1CA}" type="parTrans" cxnId="{A4D46C5E-3EFB-194E-94CD-F13A5B77B71C}">
      <dgm:prSet/>
      <dgm:spPr/>
      <dgm:t>
        <a:bodyPr/>
        <a:lstStyle/>
        <a:p>
          <a:endParaRPr lang="en-US" sz="1600"/>
        </a:p>
      </dgm:t>
    </dgm:pt>
    <dgm:pt modelId="{AC098B31-1628-324E-B8A3-46EDC28DED8B}" type="sibTrans" cxnId="{A4D46C5E-3EFB-194E-94CD-F13A5B77B71C}">
      <dgm:prSet/>
      <dgm:spPr/>
      <dgm:t>
        <a:bodyPr/>
        <a:lstStyle/>
        <a:p>
          <a:endParaRPr lang="en-US" sz="1600"/>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1" custScaleX="72541" custScaleY="71456">
        <dgm:presLayoutVars>
          <dgm:bulletEnabled val="1"/>
        </dgm:presLayoutVars>
      </dgm:prSet>
      <dgm:spPr/>
      <dgm:t>
        <a:bodyPr/>
        <a:lstStyle/>
        <a:p>
          <a:endParaRPr lang="en-US"/>
        </a:p>
      </dgm:t>
    </dgm:pt>
  </dgm:ptLst>
  <dgm:cxnLst>
    <dgm:cxn modelId="{B436F116-F1C1-E94A-865C-D49CF7E5357C}" type="presOf" srcId="{7B76B6B7-124D-DC41-97DF-D3EB6E0D9C87}" destId="{44B209CE-AB4A-6E43-98C3-AE11AF8DFA1F}" srcOrd="0" destOrd="0" presId="urn:microsoft.com/office/officeart/2005/8/layout/default"/>
    <dgm:cxn modelId="{0042A4FF-E4C5-FF4D-A124-2A442D533AB6}" type="presOf" srcId="{B100E817-E7B9-7542-B935-0450E263CECA}" destId="{90CB90B5-15DA-C748-A986-B8BBF67AE023}" srcOrd="0" destOrd="0" presId="urn:microsoft.com/office/officeart/2005/8/layout/default"/>
    <dgm:cxn modelId="{A4D46C5E-3EFB-194E-94CD-F13A5B77B71C}" srcId="{B100E817-E7B9-7542-B935-0450E263CECA}" destId="{7B76B6B7-124D-DC41-97DF-D3EB6E0D9C87}" srcOrd="0" destOrd="0" parTransId="{1CF826F3-926E-444A-979A-1356A749B1CA}" sibTransId="{AC098B31-1628-324E-B8A3-46EDC28DED8B}"/>
    <dgm:cxn modelId="{A008BFD0-558C-0B4C-9C4E-A4CBE13CEF0B}" type="presParOf" srcId="{90CB90B5-15DA-C748-A986-B8BBF67AE023}" destId="{44B209CE-AB4A-6E43-98C3-AE11AF8DFA1F}"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Lst>
  <dgm:cxnLst>
    <dgm:cxn modelId="{A018FF4A-18BF-184E-9296-63EA0C18F384}" type="presOf" srcId="{E8B6CE06-3ECE-7541-8C34-F7778B0171B3}" destId="{728FE186-C8DB-4740-9F13-69CE2B5ABE6C}"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r>
            <a:rPr lang="en-US" sz="2400" dirty="0" smtClean="0">
              <a:solidFill>
                <a:srgbClr val="F79646"/>
              </a:solidFill>
            </a:rPr>
            <a:t>CB Chat</a:t>
          </a:r>
          <a:endParaRPr lang="en-US" sz="2400" dirty="0">
            <a:solidFill>
              <a:srgbClr val="F79646"/>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9DCC50A2-4200-4E43-8AF7-312BB1209F6E}">
      <dgm:prSet phldrT="[Text]" custT="1"/>
      <dgm:spPr>
        <a:solidFill>
          <a:schemeClr val="accent1">
            <a:lumMod val="75000"/>
          </a:schemeClr>
        </a:solidFill>
      </dgm:spPr>
      <dgm:t>
        <a:bodyPr/>
        <a:lstStyle/>
        <a:p>
          <a:r>
            <a:rPr lang="en-US" sz="2400" dirty="0" smtClean="0">
              <a:solidFill>
                <a:srgbClr val="F79646"/>
              </a:solidFill>
            </a:rPr>
            <a:t>Event in the Globe</a:t>
          </a:r>
          <a:endParaRPr lang="en-US" sz="2400" dirty="0">
            <a:solidFill>
              <a:srgbClr val="F79646"/>
            </a:solidFill>
          </a:endParaRPr>
        </a:p>
      </dgm:t>
    </dgm:pt>
    <dgm:pt modelId="{EDF106E4-1CE7-AB46-A066-2D236BE3C039}" type="parTrans" cxnId="{EDC77E9B-B9A5-554C-9B8C-7F7C018F46DF}">
      <dgm:prSet/>
      <dgm:spPr/>
      <dgm:t>
        <a:bodyPr/>
        <a:lstStyle/>
        <a:p>
          <a:endParaRPr lang="en-US"/>
        </a:p>
      </dgm:t>
    </dgm:pt>
    <dgm:pt modelId="{6B4B3A2A-CFDE-2F41-8141-0C1205C678CE}" type="sibTrans" cxnId="{EDC77E9B-B9A5-554C-9B8C-7F7C018F46DF}">
      <dgm:prSet/>
      <dgm:spPr/>
      <dgm:t>
        <a:bodyPr/>
        <a:lstStyle/>
        <a:p>
          <a:endParaRPr lang="en-US"/>
        </a:p>
      </dgm:t>
    </dgm:pt>
    <dgm:pt modelId="{692991FC-7A6D-FD4D-832B-C605F1531D26}">
      <dgm:prSet phldrT="[Text]" custT="1"/>
      <dgm:spPr>
        <a:solidFill>
          <a:schemeClr val="accent1">
            <a:lumMod val="75000"/>
          </a:schemeClr>
        </a:solidFill>
      </dgm:spPr>
      <dgm:t>
        <a:bodyPr/>
        <a:lstStyle/>
        <a:p>
          <a:r>
            <a:rPr lang="en-US" sz="2400" dirty="0" smtClean="0">
              <a:solidFill>
                <a:schemeClr val="accent6"/>
              </a:solidFill>
            </a:rPr>
            <a:t>Plenary Physics</a:t>
          </a:r>
          <a:endParaRPr lang="en-US" sz="2400" dirty="0">
            <a:solidFill>
              <a:schemeClr val="accent6"/>
            </a:solidFill>
          </a:endParaRPr>
        </a:p>
      </dgm:t>
    </dgm:pt>
    <dgm:pt modelId="{F342E1F6-AD38-0C40-AAB8-F72B5931BBF6}" type="parTrans" cxnId="{80445E30-BF72-C44F-BB8C-35BCACA7ADAB}">
      <dgm:prSet/>
      <dgm:spPr/>
      <dgm:t>
        <a:bodyPr/>
        <a:lstStyle/>
        <a:p>
          <a:endParaRPr lang="en-US"/>
        </a:p>
      </dgm:t>
    </dgm:pt>
    <dgm:pt modelId="{A760DFC0-3AB2-054F-A125-050AF3C46118}" type="sibTrans" cxnId="{80445E30-BF72-C44F-BB8C-35BCACA7ADAB}">
      <dgm:prSet/>
      <dgm:spPr/>
      <dgm:t>
        <a:bodyPr/>
        <a:lstStyle/>
        <a:p>
          <a:endParaRPr lang="en-US"/>
        </a:p>
      </dgm:t>
    </dgm:pt>
    <dgm:pt modelId="{42795BC0-F9CB-1144-9754-27B082487E33}">
      <dgm:prSet phldrT="[Text]" custT="1"/>
      <dgm:spPr>
        <a:solidFill>
          <a:schemeClr val="accent1">
            <a:lumMod val="75000"/>
          </a:schemeClr>
        </a:solidFill>
      </dgm:spPr>
      <dgm:t>
        <a:bodyPr/>
        <a:lstStyle/>
        <a:p>
          <a:r>
            <a:rPr lang="en-US" sz="2400" dirty="0" smtClean="0">
              <a:solidFill>
                <a:srgbClr val="F79646"/>
              </a:solidFill>
            </a:rPr>
            <a:t>CB meeting (</a:t>
          </a:r>
          <a:r>
            <a:rPr lang="en-US" sz="2400" dirty="0" smtClean="0">
              <a:solidFill>
                <a:srgbClr val="F79646"/>
              </a:solidFill>
            </a:rPr>
            <a:t>CB98)</a:t>
          </a:r>
          <a:endParaRPr lang="en-US" sz="2400" dirty="0">
            <a:solidFill>
              <a:srgbClr val="F79646"/>
            </a:solidFill>
          </a:endParaRPr>
        </a:p>
      </dgm:t>
    </dgm:pt>
    <dgm:pt modelId="{3371F3F7-0B6D-134D-A514-E6AF6893DADD}" type="parTrans" cxnId="{E88ECF10-C835-1A49-BE6C-D8B41C6C23E0}">
      <dgm:prSet/>
      <dgm:spPr/>
      <dgm:t>
        <a:bodyPr/>
        <a:lstStyle/>
        <a:p>
          <a:endParaRPr lang="en-US"/>
        </a:p>
      </dgm:t>
    </dgm:pt>
    <dgm:pt modelId="{5626FFE1-1504-DA49-BCE5-2882C119D702}" type="sibTrans" cxnId="{E88ECF10-C835-1A49-BE6C-D8B41C6C23E0}">
      <dgm:prSet/>
      <dgm:spPr/>
      <dgm:t>
        <a:bodyPr/>
        <a:lstStyle/>
        <a:p>
          <a:endParaRPr lang="en-US"/>
        </a:p>
      </dgm:t>
    </dgm:pt>
    <dgm:pt modelId="{C1BFF666-9C55-AB4F-AE6B-50D1E847F298}">
      <dgm:prSet phldrT="[Text]" custT="1"/>
      <dgm:spPr>
        <a:solidFill>
          <a:schemeClr val="accent1">
            <a:lumMod val="75000"/>
          </a:schemeClr>
        </a:solidFill>
      </dgm:spPr>
      <dgm:t>
        <a:bodyPr/>
        <a:lstStyle/>
        <a:p>
          <a:r>
            <a:rPr lang="en-US" sz="2000" dirty="0" err="1" smtClean="0"/>
            <a:t>Wedn</a:t>
          </a:r>
          <a:r>
            <a:rPr lang="en-US" sz="2000" dirty="0" smtClean="0"/>
            <a:t> all day</a:t>
          </a:r>
          <a:endParaRPr lang="en-US" sz="2000" dirty="0"/>
        </a:p>
      </dgm:t>
    </dgm:pt>
    <dgm:pt modelId="{BDCCDC3C-7A30-F74A-9C98-AA16C1C041DE}" type="parTrans" cxnId="{B10A74CA-79FD-FD47-8666-C6C265156A42}">
      <dgm:prSet/>
      <dgm:spPr/>
      <dgm:t>
        <a:bodyPr/>
        <a:lstStyle/>
        <a:p>
          <a:endParaRPr lang="en-US"/>
        </a:p>
      </dgm:t>
    </dgm:pt>
    <dgm:pt modelId="{A45BA8E8-7311-2041-BAA9-26A15A307CB4}" type="sibTrans" cxnId="{B10A74CA-79FD-FD47-8666-C6C265156A42}">
      <dgm:prSet/>
      <dgm:spPr/>
      <dgm:t>
        <a:bodyPr/>
        <a:lstStyle/>
        <a:p>
          <a:endParaRPr lang="en-US"/>
        </a:p>
      </dgm:t>
    </dgm:pt>
    <dgm:pt modelId="{22A5454E-97C8-B04B-9787-3F1808C14369}">
      <dgm:prSet phldrT="[Text]" custT="1"/>
      <dgm:spPr>
        <a:solidFill>
          <a:schemeClr val="accent1">
            <a:lumMod val="75000"/>
          </a:schemeClr>
        </a:solidFill>
      </dgm:spPr>
      <dgm:t>
        <a:bodyPr/>
        <a:lstStyle/>
        <a:p>
          <a:r>
            <a:rPr lang="en-US" sz="2000" dirty="0" smtClean="0"/>
            <a:t>Friday 13:30-</a:t>
          </a:r>
          <a:r>
            <a:rPr lang="en-US" sz="2000" dirty="0" smtClean="0"/>
            <a:t>16:</a:t>
          </a:r>
          <a:r>
            <a:rPr lang="en-US" sz="2000" dirty="0" smtClean="0"/>
            <a:t>30</a:t>
          </a:r>
          <a:endParaRPr lang="en-US" sz="2000" dirty="0"/>
        </a:p>
      </dgm:t>
    </dgm:pt>
    <dgm:pt modelId="{6E408511-564B-B74E-B653-722BF473E6A6}" type="parTrans" cxnId="{087811DB-43DD-084D-832D-3F0302E8F679}">
      <dgm:prSet/>
      <dgm:spPr/>
      <dgm:t>
        <a:bodyPr/>
        <a:lstStyle/>
        <a:p>
          <a:endParaRPr lang="en-US"/>
        </a:p>
      </dgm:t>
    </dgm:pt>
    <dgm:pt modelId="{A84689C0-F01D-E54E-BAAC-3529E4252E2F}" type="sibTrans" cxnId="{087811DB-43DD-084D-832D-3F0302E8F679}">
      <dgm:prSet/>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2800" b="1" dirty="0" smtClean="0">
              <a:solidFill>
                <a:schemeClr val="tx1"/>
              </a:solidFill>
            </a:rPr>
            <a:t>Meetings with an interest for CB members</a:t>
          </a:r>
          <a:endParaRPr lang="en-US" sz="2800" b="1" dirty="0">
            <a:solidFill>
              <a:schemeClr val="tx1"/>
            </a:solidFill>
          </a:endParaRP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D8ECFBDD-D88F-6246-85A3-44F6D62247CD}">
      <dgm:prSet phldrT="[Text]" custT="1"/>
      <dgm:spPr>
        <a:solidFill>
          <a:schemeClr val="accent1">
            <a:lumMod val="75000"/>
          </a:schemeClr>
        </a:solidFill>
      </dgm:spPr>
      <dgm:t>
        <a:bodyPr/>
        <a:lstStyle/>
        <a:p>
          <a:r>
            <a:rPr lang="en-US" sz="2000" dirty="0" smtClean="0"/>
            <a:t>Wednesday from 18:00</a:t>
          </a:r>
          <a:endParaRPr lang="en-US" sz="2000" dirty="0"/>
        </a:p>
      </dgm:t>
    </dgm:pt>
    <dgm:pt modelId="{E9ED7C83-007A-0B46-8B07-2127126E21A1}" type="sibTrans" cxnId="{668EA6E5-AA88-4A4A-83D2-EEE9CF26D30B}">
      <dgm:prSet/>
      <dgm:spPr/>
      <dgm:t>
        <a:bodyPr/>
        <a:lstStyle/>
        <a:p>
          <a:endParaRPr lang="en-US"/>
        </a:p>
      </dgm:t>
    </dgm:pt>
    <dgm:pt modelId="{89FEA58A-3D8A-6741-BE83-4BA75F3FB369}" type="parTrans" cxnId="{668EA6E5-AA88-4A4A-83D2-EEE9CF26D30B}">
      <dgm:prSet/>
      <dgm:spPr/>
      <dgm:t>
        <a:bodyPr/>
        <a:lstStyle/>
        <a:p>
          <a:endParaRPr lang="en-US"/>
        </a:p>
      </dgm:t>
    </dgm:pt>
    <dgm:pt modelId="{08C76F16-5854-EE49-989F-024E89D01743}">
      <dgm:prSet phldrT="[Text]" custT="1"/>
      <dgm:spPr>
        <a:solidFill>
          <a:schemeClr val="accent1">
            <a:lumMod val="75000"/>
          </a:schemeClr>
        </a:solidFill>
      </dgm:spPr>
      <dgm:t>
        <a:bodyPr/>
        <a:lstStyle/>
        <a:p>
          <a:r>
            <a:rPr lang="en-US" sz="2400" dirty="0" smtClean="0">
              <a:solidFill>
                <a:srgbClr val="F79646"/>
              </a:solidFill>
            </a:rPr>
            <a:t>Focus of the Week</a:t>
          </a:r>
          <a:endParaRPr lang="en-US" sz="2400" dirty="0">
            <a:solidFill>
              <a:srgbClr val="F79646"/>
            </a:solidFill>
          </a:endParaRPr>
        </a:p>
      </dgm:t>
    </dgm:pt>
    <dgm:pt modelId="{F4BE6C00-9DBD-D149-B997-5EA25615E498}" type="parTrans" cxnId="{25A8AB35-A86E-7247-AC46-AE713B5CDFFF}">
      <dgm:prSet/>
      <dgm:spPr/>
      <dgm:t>
        <a:bodyPr/>
        <a:lstStyle/>
        <a:p>
          <a:endParaRPr lang="en-US"/>
        </a:p>
      </dgm:t>
    </dgm:pt>
    <dgm:pt modelId="{EEFE3C82-61B6-744F-95C4-1530810AAEC3}" type="sibTrans" cxnId="{25A8AB35-A86E-7247-AC46-AE713B5CDFFF}">
      <dgm:prSet/>
      <dgm:spPr/>
      <dgm:t>
        <a:bodyPr/>
        <a:lstStyle/>
        <a:p>
          <a:endParaRPr lang="en-US"/>
        </a:p>
      </dgm:t>
    </dgm:pt>
    <dgm:pt modelId="{63A852A8-17E9-CE43-BF9B-FE0D2177BBCE}">
      <dgm:prSet phldrT="[Text]" custT="1"/>
      <dgm:spPr>
        <a:solidFill>
          <a:schemeClr val="accent1">
            <a:lumMod val="75000"/>
          </a:schemeClr>
        </a:solidFill>
      </dgm:spPr>
      <dgm:t>
        <a:bodyPr/>
        <a:lstStyle/>
        <a:p>
          <a:r>
            <a:rPr lang="en-US" sz="2000" dirty="0" smtClean="0"/>
            <a:t>Run-1 end-game</a:t>
          </a:r>
          <a:endParaRPr lang="en-US" sz="2000" dirty="0"/>
        </a:p>
      </dgm:t>
    </dgm:pt>
    <dgm:pt modelId="{0F38384B-73DD-2548-8B25-FE0F9310E6C1}" type="parTrans" cxnId="{32796EAF-581D-E648-A9BD-8857D438CEAD}">
      <dgm:prSet/>
      <dgm:spPr/>
      <dgm:t>
        <a:bodyPr/>
        <a:lstStyle/>
        <a:p>
          <a:endParaRPr lang="en-US"/>
        </a:p>
      </dgm:t>
    </dgm:pt>
    <dgm:pt modelId="{26B00FEB-212A-CB4F-9F42-B488EBF9A9AF}" type="sibTrans" cxnId="{32796EAF-581D-E648-A9BD-8857D438CEAD}">
      <dgm:prSet/>
      <dgm:spPr/>
      <dgm:t>
        <a:bodyPr/>
        <a:lstStyle/>
        <a:p>
          <a:endParaRPr lang="en-US"/>
        </a:p>
      </dgm:t>
    </dgm:pt>
    <dgm:pt modelId="{A836B7A3-47A9-2A45-95AF-AF089A44C495}">
      <dgm:prSet phldrT="[Text]" custT="1"/>
      <dgm:spPr>
        <a:solidFill>
          <a:schemeClr val="accent1">
            <a:lumMod val="75000"/>
          </a:schemeClr>
        </a:solidFill>
      </dgm:spPr>
      <dgm:t>
        <a:bodyPr/>
        <a:lstStyle/>
        <a:p>
          <a:r>
            <a:rPr lang="en-US" sz="2000" dirty="0" smtClean="0"/>
            <a:t>Industry Award and Career Event</a:t>
          </a:r>
          <a:endParaRPr lang="en-US" sz="2000" dirty="0"/>
        </a:p>
      </dgm:t>
    </dgm:pt>
    <dgm:pt modelId="{A005DEB2-E0B3-7849-952B-699C8BE46E65}" type="parTrans" cxnId="{C4A50338-4223-7C42-B7FA-ED032D82EA64}">
      <dgm:prSet/>
      <dgm:spPr/>
      <dgm:t>
        <a:bodyPr/>
        <a:lstStyle/>
        <a:p>
          <a:endParaRPr lang="en-US"/>
        </a:p>
      </dgm:t>
    </dgm:pt>
    <dgm:pt modelId="{9B59426C-891C-6948-83F1-2817F7DC906A}" type="sibTrans" cxnId="{C4A50338-4223-7C42-B7FA-ED032D82EA64}">
      <dgm:prSet/>
      <dgm:spPr/>
      <dgm:t>
        <a:bodyPr/>
        <a:lstStyle/>
        <a:p>
          <a:endParaRPr lang="en-US"/>
        </a:p>
      </dgm:t>
    </dgm:pt>
    <dgm:pt modelId="{41986B3E-A384-C540-BD8F-03B38C7D4F3C}">
      <dgm:prSet phldrT="[Text]" custT="1"/>
      <dgm:spPr>
        <a:solidFill>
          <a:schemeClr val="accent1">
            <a:lumMod val="75000"/>
          </a:schemeClr>
        </a:solidFill>
      </dgm:spPr>
      <dgm:t>
        <a:bodyPr/>
        <a:lstStyle/>
        <a:p>
          <a:r>
            <a:rPr lang="en-US" sz="2000" dirty="0" smtClean="0"/>
            <a:t>Informal discussion of CB matters</a:t>
          </a:r>
          <a:endParaRPr lang="en-US" sz="2000" dirty="0"/>
        </a:p>
      </dgm:t>
    </dgm:pt>
    <dgm:pt modelId="{D2E3FE80-5FBC-CA46-B15A-7B1A3DBC2810}" type="parTrans" cxnId="{EC4AA3BA-5030-9D4A-BF58-C37E3322A7E1}">
      <dgm:prSet/>
      <dgm:spPr/>
      <dgm:t>
        <a:bodyPr/>
        <a:lstStyle/>
        <a:p>
          <a:endParaRPr lang="en-US"/>
        </a:p>
      </dgm:t>
    </dgm:pt>
    <dgm:pt modelId="{AC272208-1941-DB4D-9C3C-F5DD126D067D}" type="sibTrans" cxnId="{EC4AA3BA-5030-9D4A-BF58-C37E3322A7E1}">
      <dgm:prSet/>
      <dgm:spPr/>
      <dgm:t>
        <a:bodyPr/>
        <a:lstStyle/>
        <a:p>
          <a:endParaRPr lang="en-US"/>
        </a:p>
      </dgm:t>
    </dgm:pt>
    <dgm:pt modelId="{373A137F-71F4-1646-B98E-1D63C0399D4D}">
      <dgm:prSet phldrT="[Text]" custT="1"/>
      <dgm:spPr>
        <a:solidFill>
          <a:schemeClr val="accent1">
            <a:lumMod val="75000"/>
          </a:schemeClr>
        </a:solidFill>
      </dgm:spPr>
      <dgm:t>
        <a:bodyPr/>
        <a:lstStyle/>
        <a:p>
          <a:r>
            <a:rPr lang="en-US" sz="2000" dirty="0" smtClean="0"/>
            <a:t>Monday 18:</a:t>
          </a:r>
          <a:r>
            <a:rPr lang="en-US" sz="2000" dirty="0" smtClean="0"/>
            <a:t>00</a:t>
          </a:r>
          <a:r>
            <a:rPr lang="en-US" sz="2000" dirty="0" smtClean="0"/>
            <a:t>-23:</a:t>
          </a:r>
          <a:r>
            <a:rPr lang="en-US" sz="2000" dirty="0" smtClean="0"/>
            <a:t>00</a:t>
          </a:r>
          <a:endParaRPr lang="en-US" sz="2000" dirty="0"/>
        </a:p>
      </dgm:t>
    </dgm:pt>
    <dgm:pt modelId="{10FD4DF3-D8A4-C64E-85E7-B337CFFEF85D}" type="parTrans" cxnId="{7A554042-B15B-134C-9AA3-96955D2940F0}">
      <dgm:prSet/>
      <dgm:spPr/>
      <dgm:t>
        <a:bodyPr/>
        <a:lstStyle/>
        <a:p>
          <a:endParaRPr lang="en-US"/>
        </a:p>
      </dgm:t>
    </dgm:pt>
    <dgm:pt modelId="{8C75F68E-880E-B642-8F5E-E3472290468E}" type="sibTrans" cxnId="{7A554042-B15B-134C-9AA3-96955D2940F0}">
      <dgm:prSet/>
      <dgm:spPr/>
      <dgm:t>
        <a:bodyPr/>
        <a:lstStyle/>
        <a:p>
          <a:endParaRPr lang="en-US"/>
        </a:p>
      </dgm:t>
    </dgm:pt>
    <dgm:pt modelId="{9382AC81-687F-5540-A374-C71ECAA55B5D}">
      <dgm:prSet phldrT="[Text]" custT="1"/>
      <dgm:spPr>
        <a:solidFill>
          <a:schemeClr val="accent1">
            <a:lumMod val="75000"/>
          </a:schemeClr>
        </a:solidFill>
      </dgm:spPr>
      <dgm:t>
        <a:bodyPr/>
        <a:lstStyle/>
        <a:p>
          <a:r>
            <a:rPr lang="en-US" sz="2000" dirty="0" smtClean="0"/>
            <a:t>Thursday all day</a:t>
          </a:r>
          <a:endParaRPr lang="en-US" sz="2000" dirty="0"/>
        </a:p>
      </dgm:t>
    </dgm:pt>
    <dgm:pt modelId="{E67A3BD2-48AA-C449-9B70-EBDF61BFDA71}" type="parTrans" cxnId="{2EB8E64D-9F11-1B4B-98A5-2D744F2FB66E}">
      <dgm:prSet/>
      <dgm:spPr/>
      <dgm:t>
        <a:bodyPr/>
        <a:lstStyle/>
        <a:p>
          <a:endParaRPr lang="en-US"/>
        </a:p>
      </dgm:t>
    </dgm:pt>
    <dgm:pt modelId="{00EB58AB-8E59-F548-B1DF-E1383DC55BF7}" type="sibTrans" cxnId="{2EB8E64D-9F11-1B4B-98A5-2D744F2FB66E}">
      <dgm:prSet/>
      <dgm:spPr/>
      <dgm:t>
        <a:bodyPr/>
        <a:lstStyle/>
        <a:p>
          <a:endParaRPr lang="en-US"/>
        </a:p>
      </dgm:t>
    </dgm:pt>
    <dgm:pt modelId="{0A4CC679-6241-9B45-A62E-EF9628355DDF}">
      <dgm:prSet phldrT="[Text]" custT="1"/>
      <dgm:spPr>
        <a:solidFill>
          <a:schemeClr val="accent1">
            <a:lumMod val="75000"/>
          </a:schemeClr>
        </a:solidFill>
      </dgm:spPr>
      <dgm:t>
        <a:bodyPr/>
        <a:lstStyle/>
        <a:p>
          <a:r>
            <a:rPr lang="en-US" sz="2000" dirty="0" smtClean="0"/>
            <a:t>Focus the meeting</a:t>
          </a:r>
          <a:endParaRPr lang="en-US" sz="2000" dirty="0"/>
        </a:p>
      </dgm:t>
    </dgm:pt>
    <dgm:pt modelId="{4587F389-C256-2141-8BA6-7E9079C872F6}" type="parTrans" cxnId="{6115BF56-E319-314B-BA89-E3804DEB9BC7}">
      <dgm:prSet/>
      <dgm:spPr/>
      <dgm:t>
        <a:bodyPr/>
        <a:lstStyle/>
        <a:p>
          <a:endParaRPr lang="en-US"/>
        </a:p>
      </dgm:t>
    </dgm:pt>
    <dgm:pt modelId="{64A2B650-7E9D-A84B-B6F5-5AE22ED967EF}" type="sibTrans" cxnId="{6115BF56-E319-314B-BA89-E3804DEB9BC7}">
      <dgm:prSet/>
      <dgm:spPr/>
      <dgm:t>
        <a:bodyPr/>
        <a:lstStyle/>
        <a:p>
          <a:endParaRPr lang="en-US"/>
        </a:p>
      </dgm:t>
    </dgm:pt>
    <dgm:pt modelId="{820CE545-3C4E-554C-B03C-3A9F81F45F83}">
      <dgm:prSet phldrT="[Text]" custT="1"/>
      <dgm:spPr>
        <a:solidFill>
          <a:schemeClr val="accent1">
            <a:lumMod val="75000"/>
          </a:schemeClr>
        </a:solidFill>
      </dgm:spPr>
      <dgm:t>
        <a:bodyPr/>
        <a:lstStyle/>
        <a:p>
          <a:r>
            <a:rPr lang="en-US" sz="2000" dirty="0" smtClean="0"/>
            <a:t>Friday all morning</a:t>
          </a:r>
          <a:endParaRPr lang="en-US" sz="2000" dirty="0"/>
        </a:p>
      </dgm:t>
    </dgm:pt>
    <dgm:pt modelId="{B6127087-80B9-6E47-97D0-F0BEE1907412}" type="parTrans" cxnId="{D7A2705A-B4CE-D24D-99B4-7935287BD2D3}">
      <dgm:prSet/>
      <dgm:spPr/>
      <dgm:t>
        <a:bodyPr/>
        <a:lstStyle/>
        <a:p>
          <a:endParaRPr lang="en-US"/>
        </a:p>
      </dgm:t>
    </dgm:pt>
    <dgm:pt modelId="{33084028-A652-3A49-89EA-E36DFA516D72}" type="sibTrans" cxnId="{D7A2705A-B4CE-D24D-99B4-7935287BD2D3}">
      <dgm:prSet/>
      <dgm:spPr/>
      <dgm:t>
        <a:bodyPr/>
        <a:lstStyle/>
        <a:p>
          <a:endParaRPr lang="en-US"/>
        </a:p>
      </dgm:t>
    </dgm:pt>
    <dgm:pt modelId="{7F59BCE2-C05B-4443-B41E-7D60F48E65E5}">
      <dgm:prSet phldrT="[Text]" custT="1"/>
      <dgm:spPr>
        <a:solidFill>
          <a:schemeClr val="accent1">
            <a:lumMod val="75000"/>
          </a:schemeClr>
        </a:solidFill>
      </dgm:spPr>
      <dgm:t>
        <a:bodyPr/>
        <a:lstStyle/>
        <a:p>
          <a:r>
            <a:rPr lang="en-US" sz="2000" dirty="0" smtClean="0"/>
            <a:t>Run-2 preparation</a:t>
          </a:r>
          <a:endParaRPr lang="en-US" sz="2000" dirty="0"/>
        </a:p>
      </dgm:t>
    </dgm:pt>
    <dgm:pt modelId="{487CA545-EFC9-D04C-9940-AFAD3CB10D5B}" type="parTrans" cxnId="{1B4B7029-C442-5148-BBC0-84BAF921B74E}">
      <dgm:prSet/>
      <dgm:spPr/>
      <dgm:t>
        <a:bodyPr/>
        <a:lstStyle/>
        <a:p>
          <a:endParaRPr lang="en-US"/>
        </a:p>
      </dgm:t>
    </dgm:pt>
    <dgm:pt modelId="{90E0CC84-1C62-AD46-9A0B-83A8B765BDED}" type="sibTrans" cxnId="{1B4B7029-C442-5148-BBC0-84BAF921B74E}">
      <dgm:prSet/>
      <dgm:spPr/>
      <dgm:t>
        <a:bodyPr/>
        <a:lstStyle/>
        <a:p>
          <a:endParaRPr lang="en-US"/>
        </a:p>
      </dgm:t>
    </dgm:pt>
    <dgm:pt modelId="{55E52988-1C12-6047-9336-05A24BFCFAE6}">
      <dgm:prSet phldrT="[Text]" custT="1"/>
      <dgm:spPr>
        <a:solidFill>
          <a:schemeClr val="accent1">
            <a:lumMod val="75000"/>
          </a:schemeClr>
        </a:solidFill>
      </dgm:spPr>
      <dgm:t>
        <a:bodyPr/>
        <a:lstStyle/>
        <a:p>
          <a:r>
            <a:rPr lang="en-US" sz="2000" dirty="0" smtClean="0"/>
            <a:t>TP preparation</a:t>
          </a:r>
          <a:endParaRPr lang="en-US" sz="2000" dirty="0"/>
        </a:p>
      </dgm:t>
    </dgm:pt>
    <dgm:pt modelId="{922C3FBC-7A0F-F248-BA72-077F41643DD2}" type="parTrans" cxnId="{AF6F39FD-6799-4941-8409-24F79F40028A}">
      <dgm:prSet/>
      <dgm:spPr/>
      <dgm:t>
        <a:bodyPr/>
        <a:lstStyle/>
        <a:p>
          <a:endParaRPr lang="en-US"/>
        </a:p>
      </dgm:t>
    </dgm:pt>
    <dgm:pt modelId="{F3AA230E-C3B0-A04D-9652-5DEF8FC7F43B}" type="sibTrans" cxnId="{AF6F39FD-6799-4941-8409-24F79F40028A}">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6" custScaleY="114072">
        <dgm:presLayoutVars>
          <dgm:bulletEnabled val="1"/>
        </dgm:presLayoutVars>
      </dgm:prSet>
      <dgm:spPr/>
      <dgm:t>
        <a:bodyPr/>
        <a:lstStyle/>
        <a:p>
          <a:endParaRPr lang="en-US"/>
        </a:p>
      </dgm:t>
    </dgm:pt>
    <dgm:pt modelId="{2241B7C9-1C45-C743-BD57-DF7945E543CE}" type="pres">
      <dgm:prSet presAssocID="{AC098B31-1628-324E-B8A3-46EDC28DED8B}" presName="sibTrans" presStyleCnt="0"/>
      <dgm:spPr/>
    </dgm:pt>
    <dgm:pt modelId="{E0EFD198-A005-4E4F-98C4-482081FDED03}" type="pres">
      <dgm:prSet presAssocID="{59511E31-38B8-FF46-996F-84914906B7A8}" presName="node" presStyleLbl="node1" presStyleIdx="1" presStyleCnt="6" custScaleX="125473" custScaleY="112670">
        <dgm:presLayoutVars>
          <dgm:bulletEnabled val="1"/>
        </dgm:presLayoutVars>
      </dgm:prSet>
      <dgm:spPr/>
      <dgm:t>
        <a:bodyPr/>
        <a:lstStyle/>
        <a:p>
          <a:endParaRPr lang="en-US"/>
        </a:p>
      </dgm:t>
    </dgm:pt>
    <dgm:pt modelId="{73A066B3-2726-4443-B721-14E11245D4DE}" type="pres">
      <dgm:prSet presAssocID="{B93EE740-C9E5-2C49-8DCF-4040A85E0B96}" presName="sibTrans" presStyleCnt="0"/>
      <dgm:spPr/>
    </dgm:pt>
    <dgm:pt modelId="{08DCA8DB-2178-E841-98A7-0B3176A3AD81}" type="pres">
      <dgm:prSet presAssocID="{9DCC50A2-4200-4E43-8AF7-312BB1209F6E}" presName="node" presStyleLbl="node1" presStyleIdx="2" presStyleCnt="6" custScaleX="116871" custScaleY="115473" custLinFactNeighborX="653">
        <dgm:presLayoutVars>
          <dgm:bulletEnabled val="1"/>
        </dgm:presLayoutVars>
      </dgm:prSet>
      <dgm:spPr/>
      <dgm:t>
        <a:bodyPr/>
        <a:lstStyle/>
        <a:p>
          <a:endParaRPr lang="en-US"/>
        </a:p>
      </dgm:t>
    </dgm:pt>
    <dgm:pt modelId="{E28F8552-FF0D-5047-BEBA-92FD37DD3537}" type="pres">
      <dgm:prSet presAssocID="{6B4B3A2A-CFDE-2F41-8141-0C1205C678CE}" presName="sibTrans" presStyleCnt="0"/>
      <dgm:spPr/>
    </dgm:pt>
    <dgm:pt modelId="{6578A886-5D26-5543-B0E3-8999B5759187}" type="pres">
      <dgm:prSet presAssocID="{692991FC-7A6D-FD4D-832B-C605F1531D26}" presName="node" presStyleLbl="node1" presStyleIdx="3" presStyleCnt="6" custScaleY="123187">
        <dgm:presLayoutVars>
          <dgm:bulletEnabled val="1"/>
        </dgm:presLayoutVars>
      </dgm:prSet>
      <dgm:spPr/>
      <dgm:t>
        <a:bodyPr/>
        <a:lstStyle/>
        <a:p>
          <a:endParaRPr lang="en-US"/>
        </a:p>
      </dgm:t>
    </dgm:pt>
    <dgm:pt modelId="{DD413D9E-1359-794A-AA81-0A82D88A62F6}" type="pres">
      <dgm:prSet presAssocID="{A760DFC0-3AB2-054F-A125-050AF3C46118}" presName="sibTrans" presStyleCnt="0"/>
      <dgm:spPr/>
    </dgm:pt>
    <dgm:pt modelId="{29DE554F-E033-564A-8080-971BA6BD0FBF}" type="pres">
      <dgm:prSet presAssocID="{42795BC0-F9CB-1144-9754-27B082487E33}" presName="node" presStyleLbl="node1" presStyleIdx="4" presStyleCnt="6" custScaleX="107753" custScaleY="121785">
        <dgm:presLayoutVars>
          <dgm:bulletEnabled val="1"/>
        </dgm:presLayoutVars>
      </dgm:prSet>
      <dgm:spPr/>
      <dgm:t>
        <a:bodyPr/>
        <a:lstStyle/>
        <a:p>
          <a:endParaRPr lang="en-US"/>
        </a:p>
      </dgm:t>
    </dgm:pt>
    <dgm:pt modelId="{F5907F6A-04CE-2B43-A846-2AF641A3D2A7}" type="pres">
      <dgm:prSet presAssocID="{5626FFE1-1504-DA49-BCE5-2882C119D702}" presName="sibTrans" presStyleCnt="0"/>
      <dgm:spPr/>
    </dgm:pt>
    <dgm:pt modelId="{65EBD824-A99B-4446-90DB-1F4CE27C9086}" type="pres">
      <dgm:prSet presAssocID="{08C76F16-5854-EE49-989F-024E89D01743}" presName="node" presStyleLbl="node1" presStyleIdx="5" presStyleCnt="6" custScaleX="120597" custScaleY="120383">
        <dgm:presLayoutVars>
          <dgm:bulletEnabled val="1"/>
        </dgm:presLayoutVars>
      </dgm:prSet>
      <dgm:spPr/>
      <dgm:t>
        <a:bodyPr/>
        <a:lstStyle/>
        <a:p>
          <a:endParaRPr lang="en-US"/>
        </a:p>
      </dgm:t>
    </dgm:pt>
  </dgm:ptLst>
  <dgm:cxnLst>
    <dgm:cxn modelId="{6115BF56-E319-314B-BA89-E3804DEB9BC7}" srcId="{42795BC0-F9CB-1144-9754-27B082487E33}" destId="{0A4CC679-6241-9B45-A62E-EF9628355DDF}" srcOrd="0" destOrd="0" parTransId="{4587F389-C256-2141-8BA6-7E9079C872F6}" sibTransId="{64A2B650-7E9D-A84B-B6F5-5AE22ED967EF}"/>
    <dgm:cxn modelId="{80445E30-BF72-C44F-BB8C-35BCACA7ADAB}" srcId="{B100E817-E7B9-7542-B935-0450E263CECA}" destId="{692991FC-7A6D-FD4D-832B-C605F1531D26}" srcOrd="3" destOrd="0" parTransId="{F342E1F6-AD38-0C40-AAB8-F72B5931BBF6}" sibTransId="{A760DFC0-3AB2-054F-A125-050AF3C46118}"/>
    <dgm:cxn modelId="{7942CBF6-A808-8244-B181-A72F838F02FF}" type="presOf" srcId="{59511E31-38B8-FF46-996F-84914906B7A8}" destId="{E0EFD198-A005-4E4F-98C4-482081FDED03}" srcOrd="0" destOrd="0" presId="urn:microsoft.com/office/officeart/2005/8/layout/default"/>
    <dgm:cxn modelId="{32796EAF-581D-E648-A9BD-8857D438CEAD}" srcId="{08C76F16-5854-EE49-989F-024E89D01743}" destId="{63A852A8-17E9-CE43-BF9B-FE0D2177BBCE}" srcOrd="0" destOrd="0" parTransId="{0F38384B-73DD-2548-8B25-FE0F9310E6C1}" sibTransId="{26B00FEB-212A-CB4F-9F42-B488EBF9A9AF}"/>
    <dgm:cxn modelId="{0987D0D8-6691-6747-8290-D88480ABEDF5}" type="presOf" srcId="{A836B7A3-47A9-2A45-95AF-AF089A44C495}" destId="{08DCA8DB-2178-E841-98A7-0B3176A3AD81}" srcOrd="0" destOrd="1" presId="urn:microsoft.com/office/officeart/2005/8/layout/default"/>
    <dgm:cxn modelId="{668EA6E5-AA88-4A4A-83D2-EEE9CF26D30B}" srcId="{59511E31-38B8-FF46-996F-84914906B7A8}" destId="{D8ECFBDD-D88F-6246-85A3-44F6D62247CD}" srcOrd="1" destOrd="0" parTransId="{89FEA58A-3D8A-6741-BE83-4BA75F3FB369}" sibTransId="{E9ED7C83-007A-0B46-8B07-2127126E21A1}"/>
    <dgm:cxn modelId="{BE88D1B6-2959-CD42-A3C4-0E8BC3B18109}" type="presOf" srcId="{22A5454E-97C8-B04B-9787-3F1808C14369}" destId="{29DE554F-E033-564A-8080-971BA6BD0FBF}" srcOrd="0" destOrd="2" presId="urn:microsoft.com/office/officeart/2005/8/layout/default"/>
    <dgm:cxn modelId="{B10A74CA-79FD-FD47-8666-C6C265156A42}" srcId="{692991FC-7A6D-FD4D-832B-C605F1531D26}" destId="{C1BFF666-9C55-AB4F-AE6B-50D1E847F298}" srcOrd="0" destOrd="0" parTransId="{BDCCDC3C-7A30-F74A-9C98-AA16C1C041DE}" sibTransId="{A45BA8E8-7311-2041-BAA9-26A15A307CB4}"/>
    <dgm:cxn modelId="{E88ECF10-C835-1A49-BE6C-D8B41C6C23E0}" srcId="{B100E817-E7B9-7542-B935-0450E263CECA}" destId="{42795BC0-F9CB-1144-9754-27B082487E33}" srcOrd="4" destOrd="0" parTransId="{3371F3F7-0B6D-134D-A514-E6AF6893DADD}" sibTransId="{5626FFE1-1504-DA49-BCE5-2882C119D702}"/>
    <dgm:cxn modelId="{FA87F6E4-177A-224C-8A51-B1649C62EF0E}" srcId="{B100E817-E7B9-7542-B935-0450E263CECA}" destId="{59511E31-38B8-FF46-996F-84914906B7A8}" srcOrd="1" destOrd="0" parTransId="{42511D64-0EC4-1147-95AE-236744EF432C}" sibTransId="{B93EE740-C9E5-2C49-8DCF-4040A85E0B96}"/>
    <dgm:cxn modelId="{3050313E-89B4-8B47-98CE-9B4A8394580A}" type="presOf" srcId="{63A852A8-17E9-CE43-BF9B-FE0D2177BBCE}" destId="{65EBD824-A99B-4446-90DB-1F4CE27C9086}" srcOrd="0" destOrd="1" presId="urn:microsoft.com/office/officeart/2005/8/layout/default"/>
    <dgm:cxn modelId="{A823F1FE-55D7-9347-BD92-604BC10FFE79}" type="presOf" srcId="{0A4CC679-6241-9B45-A62E-EF9628355DDF}" destId="{29DE554F-E033-564A-8080-971BA6BD0FBF}" srcOrd="0" destOrd="1" presId="urn:microsoft.com/office/officeart/2005/8/layout/default"/>
    <dgm:cxn modelId="{EC4AA3BA-5030-9D4A-BF58-C37E3322A7E1}" srcId="{59511E31-38B8-FF46-996F-84914906B7A8}" destId="{41986B3E-A384-C540-BD8F-03B38C7D4F3C}" srcOrd="0" destOrd="0" parTransId="{D2E3FE80-5FBC-CA46-B15A-7B1A3DBC2810}" sibTransId="{AC272208-1941-DB4D-9C3C-F5DD126D067D}"/>
    <dgm:cxn modelId="{46DFD9EA-0118-004C-92A3-FFC48DD6605A}" type="presOf" srcId="{B100E817-E7B9-7542-B935-0450E263CECA}" destId="{90CB90B5-15DA-C748-A986-B8BBF67AE023}" srcOrd="0" destOrd="0" presId="urn:microsoft.com/office/officeart/2005/8/layout/default"/>
    <dgm:cxn modelId="{8FB24A13-971C-084B-8493-B7E43A3EB37F}" type="presOf" srcId="{D8ECFBDD-D88F-6246-85A3-44F6D62247CD}" destId="{E0EFD198-A005-4E4F-98C4-482081FDED03}" srcOrd="0" destOrd="2" presId="urn:microsoft.com/office/officeart/2005/8/layout/default"/>
    <dgm:cxn modelId="{EDC77E9B-B9A5-554C-9B8C-7F7C018F46DF}" srcId="{B100E817-E7B9-7542-B935-0450E263CECA}" destId="{9DCC50A2-4200-4E43-8AF7-312BB1209F6E}" srcOrd="2" destOrd="0" parTransId="{EDF106E4-1CE7-AB46-A066-2D236BE3C039}" sibTransId="{6B4B3A2A-CFDE-2F41-8141-0C1205C678CE}"/>
    <dgm:cxn modelId="{86BF030B-F05B-C645-A176-1E3D43BC8B00}" type="presOf" srcId="{55E52988-1C12-6047-9336-05A24BFCFAE6}" destId="{65EBD824-A99B-4446-90DB-1F4CE27C9086}" srcOrd="0" destOrd="3" presId="urn:microsoft.com/office/officeart/2005/8/layout/default"/>
    <dgm:cxn modelId="{20BA72B2-32DA-214F-B40E-9260D937B450}" type="presOf" srcId="{820CE545-3C4E-554C-B03C-3A9F81F45F83}" destId="{6578A886-5D26-5543-B0E3-8999B5759187}" srcOrd="0" destOrd="3" presId="urn:microsoft.com/office/officeart/2005/8/layout/default"/>
    <dgm:cxn modelId="{D7A2705A-B4CE-D24D-99B4-7935287BD2D3}" srcId="{692991FC-7A6D-FD4D-832B-C605F1531D26}" destId="{820CE545-3C4E-554C-B03C-3A9F81F45F83}" srcOrd="2" destOrd="0" parTransId="{B6127087-80B9-6E47-97D0-F0BEE1907412}" sibTransId="{33084028-A652-3A49-89EA-E36DFA516D72}"/>
    <dgm:cxn modelId="{F8C4DB4E-8B44-DF4C-8D1A-28F3BCC75CA3}" type="presOf" srcId="{08C76F16-5854-EE49-989F-024E89D01743}" destId="{65EBD824-A99B-4446-90DB-1F4CE27C9086}" srcOrd="0" destOrd="0" presId="urn:microsoft.com/office/officeart/2005/8/layout/default"/>
    <dgm:cxn modelId="{25A8AB35-A86E-7247-AC46-AE713B5CDFFF}" srcId="{B100E817-E7B9-7542-B935-0450E263CECA}" destId="{08C76F16-5854-EE49-989F-024E89D01743}" srcOrd="5" destOrd="0" parTransId="{F4BE6C00-9DBD-D149-B997-5EA25615E498}" sibTransId="{EEFE3C82-61B6-744F-95C4-1530810AAEC3}"/>
    <dgm:cxn modelId="{8832098C-32B8-B348-91B1-A98A8CF4D36A}" type="presOf" srcId="{7F59BCE2-C05B-4443-B41E-7D60F48E65E5}" destId="{65EBD824-A99B-4446-90DB-1F4CE27C9086}" srcOrd="0" destOrd="2" presId="urn:microsoft.com/office/officeart/2005/8/layout/default"/>
    <dgm:cxn modelId="{1B4B7029-C442-5148-BBC0-84BAF921B74E}" srcId="{08C76F16-5854-EE49-989F-024E89D01743}" destId="{7F59BCE2-C05B-4443-B41E-7D60F48E65E5}" srcOrd="1" destOrd="0" parTransId="{487CA545-EFC9-D04C-9940-AFAD3CB10D5B}" sibTransId="{90E0CC84-1C62-AD46-9A0B-83A8B765BDED}"/>
    <dgm:cxn modelId="{A4D46C5E-3EFB-194E-94CD-F13A5B77B71C}" srcId="{B100E817-E7B9-7542-B935-0450E263CECA}" destId="{7B76B6B7-124D-DC41-97DF-D3EB6E0D9C87}" srcOrd="0" destOrd="0" parTransId="{1CF826F3-926E-444A-979A-1356A749B1CA}" sibTransId="{AC098B31-1628-324E-B8A3-46EDC28DED8B}"/>
    <dgm:cxn modelId="{C4A50338-4223-7C42-B7FA-ED032D82EA64}" srcId="{9DCC50A2-4200-4E43-8AF7-312BB1209F6E}" destId="{A836B7A3-47A9-2A45-95AF-AF089A44C495}" srcOrd="0" destOrd="0" parTransId="{A005DEB2-E0B3-7849-952B-699C8BE46E65}" sibTransId="{9B59426C-891C-6948-83F1-2817F7DC906A}"/>
    <dgm:cxn modelId="{22AE8A01-CC14-A44B-8CF5-819F4304CB54}" type="presOf" srcId="{373A137F-71F4-1646-B98E-1D63C0399D4D}" destId="{08DCA8DB-2178-E841-98A7-0B3176A3AD81}" srcOrd="0" destOrd="2" presId="urn:microsoft.com/office/officeart/2005/8/layout/default"/>
    <dgm:cxn modelId="{22BC1324-3FB5-AE45-B90A-1670A8C2AEFC}" type="presOf" srcId="{9DCC50A2-4200-4E43-8AF7-312BB1209F6E}" destId="{08DCA8DB-2178-E841-98A7-0B3176A3AD81}" srcOrd="0" destOrd="0" presId="urn:microsoft.com/office/officeart/2005/8/layout/default"/>
    <dgm:cxn modelId="{AF6F39FD-6799-4941-8409-24F79F40028A}" srcId="{08C76F16-5854-EE49-989F-024E89D01743}" destId="{55E52988-1C12-6047-9336-05A24BFCFAE6}" srcOrd="2" destOrd="0" parTransId="{922C3FBC-7A0F-F248-BA72-077F41643DD2}" sibTransId="{F3AA230E-C3B0-A04D-9652-5DEF8FC7F43B}"/>
    <dgm:cxn modelId="{2EB8E64D-9F11-1B4B-98A5-2D744F2FB66E}" srcId="{692991FC-7A6D-FD4D-832B-C605F1531D26}" destId="{9382AC81-687F-5540-A374-C71ECAA55B5D}" srcOrd="1" destOrd="0" parTransId="{E67A3BD2-48AA-C449-9B70-EBDF61BFDA71}" sibTransId="{00EB58AB-8E59-F548-B1DF-E1383DC55BF7}"/>
    <dgm:cxn modelId="{5FAF792C-66C4-1744-9B2D-14A545849D7E}" type="presOf" srcId="{42795BC0-F9CB-1144-9754-27B082487E33}" destId="{29DE554F-E033-564A-8080-971BA6BD0FBF}" srcOrd="0" destOrd="0" presId="urn:microsoft.com/office/officeart/2005/8/layout/default"/>
    <dgm:cxn modelId="{7A4B3165-E988-6F41-80B1-4B3A42CB16E1}" type="presOf" srcId="{692991FC-7A6D-FD4D-832B-C605F1531D26}" destId="{6578A886-5D26-5543-B0E3-8999B5759187}" srcOrd="0" destOrd="0" presId="urn:microsoft.com/office/officeart/2005/8/layout/default"/>
    <dgm:cxn modelId="{502DD606-43ED-EE47-A6FD-10C2012E1A2F}" type="presOf" srcId="{C1BFF666-9C55-AB4F-AE6B-50D1E847F298}" destId="{6578A886-5D26-5543-B0E3-8999B5759187}" srcOrd="0" destOrd="1" presId="urn:microsoft.com/office/officeart/2005/8/layout/default"/>
    <dgm:cxn modelId="{7D3EC922-F07D-D44E-8995-780877919AAB}" type="presOf" srcId="{9382AC81-687F-5540-A374-C71ECAA55B5D}" destId="{6578A886-5D26-5543-B0E3-8999B5759187}" srcOrd="0" destOrd="2" presId="urn:microsoft.com/office/officeart/2005/8/layout/default"/>
    <dgm:cxn modelId="{C79B645A-7169-0941-8742-437689810BF6}" type="presOf" srcId="{41986B3E-A384-C540-BD8F-03B38C7D4F3C}" destId="{E0EFD198-A005-4E4F-98C4-482081FDED03}" srcOrd="0" destOrd="1" presId="urn:microsoft.com/office/officeart/2005/8/layout/default"/>
    <dgm:cxn modelId="{7A554042-B15B-134C-9AA3-96955D2940F0}" srcId="{9DCC50A2-4200-4E43-8AF7-312BB1209F6E}" destId="{373A137F-71F4-1646-B98E-1D63C0399D4D}" srcOrd="1" destOrd="0" parTransId="{10FD4DF3-D8A4-C64E-85E7-B337CFFEF85D}" sibTransId="{8C75F68E-880E-B642-8F5E-E3472290468E}"/>
    <dgm:cxn modelId="{B0397E22-644D-6140-8763-BB3153085192}" type="presOf" srcId="{7B76B6B7-124D-DC41-97DF-D3EB6E0D9C87}" destId="{44B209CE-AB4A-6E43-98C3-AE11AF8DFA1F}" srcOrd="0" destOrd="0" presId="urn:microsoft.com/office/officeart/2005/8/layout/default"/>
    <dgm:cxn modelId="{087811DB-43DD-084D-832D-3F0302E8F679}" srcId="{42795BC0-F9CB-1144-9754-27B082487E33}" destId="{22A5454E-97C8-B04B-9787-3F1808C14369}" srcOrd="1" destOrd="0" parTransId="{6E408511-564B-B74E-B653-722BF473E6A6}" sibTransId="{A84689C0-F01D-E54E-BAAC-3529E4252E2F}"/>
    <dgm:cxn modelId="{F34F88FA-CAE9-344D-AD5A-CB4ECF6D27AE}" type="presParOf" srcId="{90CB90B5-15DA-C748-A986-B8BBF67AE023}" destId="{44B209CE-AB4A-6E43-98C3-AE11AF8DFA1F}" srcOrd="0" destOrd="0" presId="urn:microsoft.com/office/officeart/2005/8/layout/default"/>
    <dgm:cxn modelId="{EADE72BC-9A51-FB45-A18F-7A5B4C8E6FD1}" type="presParOf" srcId="{90CB90B5-15DA-C748-A986-B8BBF67AE023}" destId="{2241B7C9-1C45-C743-BD57-DF7945E543CE}" srcOrd="1" destOrd="0" presId="urn:microsoft.com/office/officeart/2005/8/layout/default"/>
    <dgm:cxn modelId="{5E312E21-C3E1-9645-A95A-9873AE41DFBF}" type="presParOf" srcId="{90CB90B5-15DA-C748-A986-B8BBF67AE023}" destId="{E0EFD198-A005-4E4F-98C4-482081FDED03}" srcOrd="2" destOrd="0" presId="urn:microsoft.com/office/officeart/2005/8/layout/default"/>
    <dgm:cxn modelId="{55F891E5-B93B-B54A-AE7B-8ED496F0BA18}" type="presParOf" srcId="{90CB90B5-15DA-C748-A986-B8BBF67AE023}" destId="{73A066B3-2726-4443-B721-14E11245D4DE}" srcOrd="3" destOrd="0" presId="urn:microsoft.com/office/officeart/2005/8/layout/default"/>
    <dgm:cxn modelId="{86773B92-F033-0C4C-98FF-27F63462D2DD}" type="presParOf" srcId="{90CB90B5-15DA-C748-A986-B8BBF67AE023}" destId="{08DCA8DB-2178-E841-98A7-0B3176A3AD81}" srcOrd="4" destOrd="0" presId="urn:microsoft.com/office/officeart/2005/8/layout/default"/>
    <dgm:cxn modelId="{53624F2C-051A-7345-A1E2-45E0E0377AEC}" type="presParOf" srcId="{90CB90B5-15DA-C748-A986-B8BBF67AE023}" destId="{E28F8552-FF0D-5047-BEBA-92FD37DD3537}" srcOrd="5" destOrd="0" presId="urn:microsoft.com/office/officeart/2005/8/layout/default"/>
    <dgm:cxn modelId="{79928B24-93AE-044F-9B36-2737A714D6A0}" type="presParOf" srcId="{90CB90B5-15DA-C748-A986-B8BBF67AE023}" destId="{6578A886-5D26-5543-B0E3-8999B5759187}" srcOrd="6" destOrd="0" presId="urn:microsoft.com/office/officeart/2005/8/layout/default"/>
    <dgm:cxn modelId="{E2BF8710-B340-B24F-8D2A-C239AA0CEF05}" type="presParOf" srcId="{90CB90B5-15DA-C748-A986-B8BBF67AE023}" destId="{DD413D9E-1359-794A-AA81-0A82D88A62F6}" srcOrd="7" destOrd="0" presId="urn:microsoft.com/office/officeart/2005/8/layout/default"/>
    <dgm:cxn modelId="{A5733BB3-B27F-344C-9CDB-CD332E9954B9}" type="presParOf" srcId="{90CB90B5-15DA-C748-A986-B8BBF67AE023}" destId="{29DE554F-E033-564A-8080-971BA6BD0FBF}" srcOrd="8" destOrd="0" presId="urn:microsoft.com/office/officeart/2005/8/layout/default"/>
    <dgm:cxn modelId="{58EA0591-2695-744C-A3B7-56D68DD2CCD9}" type="presParOf" srcId="{90CB90B5-15DA-C748-A986-B8BBF67AE023}" destId="{F5907F6A-04CE-2B43-A846-2AF641A3D2A7}" srcOrd="9" destOrd="0" presId="urn:microsoft.com/office/officeart/2005/8/layout/default"/>
    <dgm:cxn modelId="{7FE66972-ECA6-284F-8F6C-F428EC216090}" type="presParOf" srcId="{90CB90B5-15DA-C748-A986-B8BBF67AE023}" destId="{65EBD824-A99B-4446-90DB-1F4CE27C9086}" srcOrd="1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r>
            <a:rPr lang="en-US" sz="4000" dirty="0" smtClean="0">
              <a:solidFill>
                <a:srgbClr val="F79646"/>
              </a:solidFill>
            </a:rPr>
            <a:t>For a drink</a:t>
          </a:r>
          <a:endParaRPr lang="en-US" sz="4000" dirty="0">
            <a:solidFill>
              <a:srgbClr val="F79646"/>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9DCC50A2-4200-4E43-8AF7-312BB1209F6E}">
      <dgm:prSet phldrT="[Text]" custT="1"/>
      <dgm:spPr>
        <a:solidFill>
          <a:schemeClr val="accent1">
            <a:lumMod val="75000"/>
          </a:schemeClr>
        </a:solidFill>
      </dgm:spPr>
      <dgm:t>
        <a:bodyPr/>
        <a:lstStyle/>
        <a:p>
          <a:r>
            <a:rPr lang="en-US" sz="4000" dirty="0" smtClean="0">
              <a:solidFill>
                <a:srgbClr val="F79646"/>
              </a:solidFill>
            </a:rPr>
            <a:t>… and Belgian </a:t>
          </a:r>
          <a:r>
            <a:rPr lang="en-US" sz="4000" dirty="0" smtClean="0">
              <a:solidFill>
                <a:srgbClr val="F79646"/>
              </a:solidFill>
            </a:rPr>
            <a:t>beers</a:t>
          </a:r>
          <a:endParaRPr lang="en-US" sz="4000" dirty="0">
            <a:solidFill>
              <a:srgbClr val="F79646"/>
            </a:solidFill>
          </a:endParaRPr>
        </a:p>
      </dgm:t>
    </dgm:pt>
    <dgm:pt modelId="{EDF106E4-1CE7-AB46-A066-2D236BE3C039}" type="parTrans" cxnId="{EDC77E9B-B9A5-554C-9B8C-7F7C018F46DF}">
      <dgm:prSet/>
      <dgm:spPr/>
      <dgm:t>
        <a:bodyPr/>
        <a:lstStyle/>
        <a:p>
          <a:endParaRPr lang="en-US"/>
        </a:p>
      </dgm:t>
    </dgm:pt>
    <dgm:pt modelId="{6B4B3A2A-CFDE-2F41-8141-0C1205C678CE}" type="sibTrans" cxnId="{EDC77E9B-B9A5-554C-9B8C-7F7C018F46DF}">
      <dgm:prSet/>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3600" b="1" dirty="0" smtClean="0">
              <a:solidFill>
                <a:schemeClr val="tx1"/>
              </a:solidFill>
            </a:rPr>
            <a:t>All welcome </a:t>
          </a: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3" custScaleX="72541" custScaleY="71456" custLinFactNeighborX="-58908" custLinFactNeighborY="22029">
        <dgm:presLayoutVars>
          <dgm:bulletEnabled val="1"/>
        </dgm:presLayoutVars>
      </dgm:prSet>
      <dgm:spPr/>
      <dgm:t>
        <a:bodyPr/>
        <a:lstStyle/>
        <a:p>
          <a:endParaRPr lang="en-US"/>
        </a:p>
      </dgm:t>
    </dgm:pt>
    <dgm:pt modelId="{2241B7C9-1C45-C743-BD57-DF7945E543CE}" type="pres">
      <dgm:prSet presAssocID="{AC098B31-1628-324E-B8A3-46EDC28DED8B}" presName="sibTrans" presStyleCnt="0"/>
      <dgm:spPr/>
    </dgm:pt>
    <dgm:pt modelId="{E0EFD198-A005-4E4F-98C4-482081FDED03}" type="pres">
      <dgm:prSet presAssocID="{59511E31-38B8-FF46-996F-84914906B7A8}" presName="node" presStyleLbl="node1" presStyleIdx="1" presStyleCnt="3" custScaleX="129503" custScaleY="55154" custLinFactNeighborX="-6464" custLinFactNeighborY="13267">
        <dgm:presLayoutVars>
          <dgm:bulletEnabled val="1"/>
        </dgm:presLayoutVars>
      </dgm:prSet>
      <dgm:spPr/>
      <dgm:t>
        <a:bodyPr/>
        <a:lstStyle/>
        <a:p>
          <a:endParaRPr lang="en-US"/>
        </a:p>
      </dgm:t>
    </dgm:pt>
    <dgm:pt modelId="{73A066B3-2726-4443-B721-14E11245D4DE}" type="pres">
      <dgm:prSet presAssocID="{B93EE740-C9E5-2C49-8DCF-4040A85E0B96}" presName="sibTrans" presStyleCnt="0"/>
      <dgm:spPr/>
    </dgm:pt>
    <dgm:pt modelId="{08DCA8DB-2178-E841-98A7-0B3176A3AD81}" type="pres">
      <dgm:prSet presAssocID="{9DCC50A2-4200-4E43-8AF7-312BB1209F6E}" presName="node" presStyleLbl="node1" presStyleIdx="2" presStyleCnt="3" custScaleX="141414" custScaleY="51472" custLinFactNeighborX="29002" custLinFactNeighborY="28804">
        <dgm:presLayoutVars>
          <dgm:bulletEnabled val="1"/>
        </dgm:presLayoutVars>
      </dgm:prSet>
      <dgm:spPr/>
      <dgm:t>
        <a:bodyPr/>
        <a:lstStyle/>
        <a:p>
          <a:endParaRPr lang="en-US"/>
        </a:p>
      </dgm:t>
    </dgm:pt>
  </dgm:ptLst>
  <dgm:cxnLst>
    <dgm:cxn modelId="{394C29B8-931D-714A-966F-9D205D3EF5FA}" type="presOf" srcId="{9DCC50A2-4200-4E43-8AF7-312BB1209F6E}" destId="{08DCA8DB-2178-E841-98A7-0B3176A3AD81}" srcOrd="0" destOrd="0" presId="urn:microsoft.com/office/officeart/2005/8/layout/default"/>
    <dgm:cxn modelId="{EDCEC79E-8E63-4D4E-83F9-CFDE85B45B1D}" type="presOf" srcId="{59511E31-38B8-FF46-996F-84914906B7A8}" destId="{E0EFD198-A005-4E4F-98C4-482081FDED03}" srcOrd="0" destOrd="0" presId="urn:microsoft.com/office/officeart/2005/8/layout/default"/>
    <dgm:cxn modelId="{FA87F6E4-177A-224C-8A51-B1649C62EF0E}" srcId="{B100E817-E7B9-7542-B935-0450E263CECA}" destId="{59511E31-38B8-FF46-996F-84914906B7A8}" srcOrd="1" destOrd="0" parTransId="{42511D64-0EC4-1147-95AE-236744EF432C}" sibTransId="{B93EE740-C9E5-2C49-8DCF-4040A85E0B96}"/>
    <dgm:cxn modelId="{A4D46C5E-3EFB-194E-94CD-F13A5B77B71C}" srcId="{B100E817-E7B9-7542-B935-0450E263CECA}" destId="{7B76B6B7-124D-DC41-97DF-D3EB6E0D9C87}" srcOrd="0" destOrd="0" parTransId="{1CF826F3-926E-444A-979A-1356A749B1CA}" sibTransId="{AC098B31-1628-324E-B8A3-46EDC28DED8B}"/>
    <dgm:cxn modelId="{C2AFEA05-9701-1B45-B662-863F24638738}" type="presOf" srcId="{7B76B6B7-124D-DC41-97DF-D3EB6E0D9C87}" destId="{44B209CE-AB4A-6E43-98C3-AE11AF8DFA1F}" srcOrd="0" destOrd="0" presId="urn:microsoft.com/office/officeart/2005/8/layout/default"/>
    <dgm:cxn modelId="{EDC77E9B-B9A5-554C-9B8C-7F7C018F46DF}" srcId="{B100E817-E7B9-7542-B935-0450E263CECA}" destId="{9DCC50A2-4200-4E43-8AF7-312BB1209F6E}" srcOrd="2" destOrd="0" parTransId="{EDF106E4-1CE7-AB46-A066-2D236BE3C039}" sibTransId="{6B4B3A2A-CFDE-2F41-8141-0C1205C678CE}"/>
    <dgm:cxn modelId="{50B100E9-4602-904A-9225-951F5BAA5A92}" type="presOf" srcId="{B100E817-E7B9-7542-B935-0450E263CECA}" destId="{90CB90B5-15DA-C748-A986-B8BBF67AE023}" srcOrd="0" destOrd="0" presId="urn:microsoft.com/office/officeart/2005/8/layout/default"/>
    <dgm:cxn modelId="{B2749360-27E3-2942-836A-0C6A01159587}" type="presParOf" srcId="{90CB90B5-15DA-C748-A986-B8BBF67AE023}" destId="{44B209CE-AB4A-6E43-98C3-AE11AF8DFA1F}" srcOrd="0" destOrd="0" presId="urn:microsoft.com/office/officeart/2005/8/layout/default"/>
    <dgm:cxn modelId="{7AE8D3E6-AC33-FC41-B4FD-CC29CF45B513}" type="presParOf" srcId="{90CB90B5-15DA-C748-A986-B8BBF67AE023}" destId="{2241B7C9-1C45-C743-BD57-DF7945E543CE}" srcOrd="1" destOrd="0" presId="urn:microsoft.com/office/officeart/2005/8/layout/default"/>
    <dgm:cxn modelId="{F3DA99D6-A74F-ED46-A08E-BC3618F19082}" type="presParOf" srcId="{90CB90B5-15DA-C748-A986-B8BBF67AE023}" destId="{E0EFD198-A005-4E4F-98C4-482081FDED03}" srcOrd="2" destOrd="0" presId="urn:microsoft.com/office/officeart/2005/8/layout/default"/>
    <dgm:cxn modelId="{47828FD2-7FD3-B04F-8438-5834DB7B431A}" type="presParOf" srcId="{90CB90B5-15DA-C748-A986-B8BBF67AE023}" destId="{73A066B3-2726-4443-B721-14E11245D4DE}" srcOrd="3" destOrd="0" presId="urn:microsoft.com/office/officeart/2005/8/layout/default"/>
    <dgm:cxn modelId="{889386E2-178B-9346-9DF2-5D68A041F278}" type="presParOf" srcId="{90CB90B5-15DA-C748-A986-B8BBF67AE023}" destId="{08DCA8DB-2178-E841-98A7-0B3176A3AD81}" srcOrd="4"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3E6C39BE-4677-CE49-8535-4A5BB9C132B6}">
      <dgm:prSet phldrT="[Text]" custT="1"/>
      <dgm:spPr>
        <a:solidFill>
          <a:schemeClr val="accent1">
            <a:lumMod val="20000"/>
            <a:lumOff val="80000"/>
          </a:schemeClr>
        </a:solidFill>
      </dgm:spPr>
      <dgm:t>
        <a:bodyPr/>
        <a:lstStyle/>
        <a:p>
          <a:r>
            <a:rPr lang="en-US" sz="3200" dirty="0" smtClean="0">
              <a:solidFill>
                <a:srgbClr val="000000"/>
              </a:solidFill>
            </a:rPr>
            <a:t>main office: 42-3-031</a:t>
          </a:r>
          <a:endParaRPr lang="en-US" sz="3200" dirty="0">
            <a:solidFill>
              <a:srgbClr val="000000"/>
            </a:solidFill>
          </a:endParaRPr>
        </a:p>
      </dgm:t>
    </dgm:pt>
    <dgm:pt modelId="{BEC800BB-5AE9-2141-AC1A-6CE5E762AB53}" type="parTrans" cxnId="{09685754-8485-D540-8A0D-49D2BD98974E}">
      <dgm:prSet/>
      <dgm:spPr/>
      <dgm:t>
        <a:bodyPr/>
        <a:lstStyle/>
        <a:p>
          <a:endParaRPr lang="en-US"/>
        </a:p>
      </dgm:t>
    </dgm:pt>
    <dgm:pt modelId="{CACEFB3E-602F-7442-BCD9-4305B78FA9EA}" type="sibTrans" cxnId="{09685754-8485-D540-8A0D-49D2BD98974E}">
      <dgm:prSet/>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3200" dirty="0" err="1" smtClean="0">
              <a:solidFill>
                <a:srgbClr val="0000FF"/>
              </a:solidFill>
              <a:hlinkClick xmlns:r="http://schemas.openxmlformats.org/officeDocument/2006/relationships" r:id="rId1"/>
            </a:rPr>
            <a:t>cms-cbchairteam@cern.ch</a:t>
          </a:r>
          <a:endParaRPr lang="en-US" sz="32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E9C97369-6CE0-7A40-8FD9-A8F1634B12E2}" type="pres">
      <dgm:prSet presAssocID="{3E6C39BE-4677-CE49-8535-4A5BB9C132B6}" presName="composite" presStyleCnt="0"/>
      <dgm:spPr/>
    </dgm:pt>
    <dgm:pt modelId="{44F5569D-35B0-A249-8CB6-8379F3DDB206}" type="pres">
      <dgm:prSet presAssocID="{3E6C39BE-4677-CE49-8535-4A5BB9C132B6}" presName="imgShp" presStyleLbl="fgImgPlace1" presStyleIdx="0" presStyleCnt="2" custLinFactX="-41252" custLinFactNeighborX="-100000"/>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7A6B9C7D-71A9-2E41-B306-F22D7CB732FE}" type="pres">
      <dgm:prSet presAssocID="{3E6C39BE-4677-CE49-8535-4A5BB9C132B6}" presName="txShp" presStyleLbl="node1" presStyleIdx="0" presStyleCnt="2" custScaleX="129375" custLinFactNeighborX="-386">
        <dgm:presLayoutVars>
          <dgm:bulletEnabled val="1"/>
        </dgm:presLayoutVars>
      </dgm:prSet>
      <dgm:spPr/>
      <dgm:t>
        <a:bodyPr/>
        <a:lstStyle/>
        <a:p>
          <a:endParaRPr lang="en-US"/>
        </a:p>
      </dgm:t>
    </dgm:pt>
    <dgm:pt modelId="{ED445074-5DA6-164C-803D-2676CD55D541}" type="pres">
      <dgm:prSet presAssocID="{CACEFB3E-602F-7442-BCD9-4305B78FA9EA}" presName="spacing" presStyleCnt="0"/>
      <dgm:spPr/>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1" presStyleCnt="2" custLinFactX="-40379" custLinFactNeighborX="-100000"/>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1" presStyleCnt="2" custScaleX="128137">
        <dgm:presLayoutVars>
          <dgm:bulletEnabled val="1"/>
        </dgm:presLayoutVars>
      </dgm:prSet>
      <dgm:spPr/>
      <dgm:t>
        <a:bodyPr/>
        <a:lstStyle/>
        <a:p>
          <a:endParaRPr lang="en-US"/>
        </a:p>
      </dgm:t>
    </dgm:pt>
  </dgm:ptLst>
  <dgm:cxnLst>
    <dgm:cxn modelId="{5B93D2E3-E4F9-7142-8A75-6EE54FDC5C87}" type="presOf" srcId="{E8B6CE06-3ECE-7541-8C34-F7778B0171B3}" destId="{728FE186-C8DB-4740-9F13-69CE2B5ABE6C}" srcOrd="0" destOrd="0" presId="urn:microsoft.com/office/officeart/2005/8/layout/vList3"/>
    <dgm:cxn modelId="{91370247-B939-564D-8C34-0D9C7FC785C5}" type="presOf" srcId="{7E99AE6F-6C1B-E842-B6A4-626FD69F1659}" destId="{4BC0ABF7-8CFD-B34C-8C18-D90EE01F7FFA}" srcOrd="0" destOrd="0" presId="urn:microsoft.com/office/officeart/2005/8/layout/vList3"/>
    <dgm:cxn modelId="{4AA7E65C-B8B4-D549-92F9-522EC743A640}" srcId="{E8B6CE06-3ECE-7541-8C34-F7778B0171B3}" destId="{7E99AE6F-6C1B-E842-B6A4-626FD69F1659}" srcOrd="1" destOrd="0" parTransId="{7DD5F324-2B11-0049-B305-F701728D476C}" sibTransId="{15DA3CAE-FD03-6545-B4B9-5DC4DB1E2A72}"/>
    <dgm:cxn modelId="{09685754-8485-D540-8A0D-49D2BD98974E}" srcId="{E8B6CE06-3ECE-7541-8C34-F7778B0171B3}" destId="{3E6C39BE-4677-CE49-8535-4A5BB9C132B6}" srcOrd="0" destOrd="0" parTransId="{BEC800BB-5AE9-2141-AC1A-6CE5E762AB53}" sibTransId="{CACEFB3E-602F-7442-BCD9-4305B78FA9EA}"/>
    <dgm:cxn modelId="{9BBB9D16-1F1E-1E48-9E8F-CE12BBC37910}" type="presOf" srcId="{3E6C39BE-4677-CE49-8535-4A5BB9C132B6}" destId="{7A6B9C7D-71A9-2E41-B306-F22D7CB732FE}" srcOrd="0" destOrd="0" presId="urn:microsoft.com/office/officeart/2005/8/layout/vList3"/>
    <dgm:cxn modelId="{48D6EB11-B560-F046-A03D-77BFB3E00276}" type="presParOf" srcId="{728FE186-C8DB-4740-9F13-69CE2B5ABE6C}" destId="{E9C97369-6CE0-7A40-8FD9-A8F1634B12E2}" srcOrd="0" destOrd="0" presId="urn:microsoft.com/office/officeart/2005/8/layout/vList3"/>
    <dgm:cxn modelId="{0DE36A4B-950D-7F49-9664-487146EF0A01}" type="presParOf" srcId="{E9C97369-6CE0-7A40-8FD9-A8F1634B12E2}" destId="{44F5569D-35B0-A249-8CB6-8379F3DDB206}" srcOrd="0" destOrd="0" presId="urn:microsoft.com/office/officeart/2005/8/layout/vList3"/>
    <dgm:cxn modelId="{0D19C87C-147B-B540-860B-B7AA272724A1}" type="presParOf" srcId="{E9C97369-6CE0-7A40-8FD9-A8F1634B12E2}" destId="{7A6B9C7D-71A9-2E41-B306-F22D7CB732FE}" srcOrd="1" destOrd="0" presId="urn:microsoft.com/office/officeart/2005/8/layout/vList3"/>
    <dgm:cxn modelId="{8A941455-04AC-0344-A6E6-FED60D9133F2}" type="presParOf" srcId="{728FE186-C8DB-4740-9F13-69CE2B5ABE6C}" destId="{ED445074-5DA6-164C-803D-2676CD55D541}" srcOrd="1" destOrd="0" presId="urn:microsoft.com/office/officeart/2005/8/layout/vList3"/>
    <dgm:cxn modelId="{AAC9EB39-4D2F-094C-A183-B2F2784E0583}" type="presParOf" srcId="{728FE186-C8DB-4740-9F13-69CE2B5ABE6C}" destId="{68806348-AAC9-E84B-AD28-C970951A5790}" srcOrd="2" destOrd="0" presId="urn:microsoft.com/office/officeart/2005/8/layout/vList3"/>
    <dgm:cxn modelId="{C83C56E2-698D-6541-B596-805F7E16D8A7}" type="presParOf" srcId="{68806348-AAC9-E84B-AD28-C970951A5790}" destId="{43F35619-B316-2F4A-875C-514ABF8D3674}" srcOrd="0" destOrd="0" presId="urn:microsoft.com/office/officeart/2005/8/layout/vList3"/>
    <dgm:cxn modelId="{7371973F-453C-B346-90A8-87AFF45944B9}"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1800" u="none" dirty="0" smtClean="0">
              <a:solidFill>
                <a:srgbClr val="0000FF"/>
              </a:solidFill>
            </a:rPr>
            <a:t>Registration at : </a:t>
          </a:r>
          <a:r>
            <a:rPr lang="en-US" sz="1800" u="none" dirty="0" smtClean="0">
              <a:solidFill>
                <a:srgbClr val="0000FF"/>
              </a:solidFill>
              <a:hlinkClick xmlns:r="http://schemas.openxmlformats.org/officeDocument/2006/relationships" r:id="rId1"/>
            </a:rPr>
            <a:t>https://indico.cern.ch/event/330005/overview</a:t>
          </a:r>
          <a:r>
            <a:rPr lang="en-US" sz="1800" u="none" dirty="0" smtClean="0">
              <a:solidFill>
                <a:srgbClr val="0000FF"/>
              </a:solidFill>
            </a:rPr>
            <a:t> </a:t>
          </a:r>
          <a:endParaRPr lang="en-US" sz="28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0" presStyleCnt="1" custLinFactNeighborX="-84839"/>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0" presStyleCnt="1" custScaleX="127509" custLinFactNeighborX="4041" custLinFactNeighborY="49">
        <dgm:presLayoutVars>
          <dgm:bulletEnabled val="1"/>
        </dgm:presLayoutVars>
      </dgm:prSet>
      <dgm:spPr/>
      <dgm:t>
        <a:bodyPr/>
        <a:lstStyle/>
        <a:p>
          <a:endParaRPr lang="en-US"/>
        </a:p>
      </dgm:t>
    </dgm:pt>
  </dgm:ptLst>
  <dgm:cxnLst>
    <dgm:cxn modelId="{97B3C245-3A00-1744-8162-B8C288702317}" type="presOf" srcId="{7E99AE6F-6C1B-E842-B6A4-626FD69F1659}" destId="{4BC0ABF7-8CFD-B34C-8C18-D90EE01F7FFA}" srcOrd="0" destOrd="0" presId="urn:microsoft.com/office/officeart/2005/8/layout/vList3"/>
    <dgm:cxn modelId="{D3D32AE1-FCAB-DA41-96A1-EAAD6F57DAD3}" type="presOf" srcId="{E8B6CE06-3ECE-7541-8C34-F7778B0171B3}" destId="{728FE186-C8DB-4740-9F13-69CE2B5ABE6C}" srcOrd="0" destOrd="0" presId="urn:microsoft.com/office/officeart/2005/8/layout/vList3"/>
    <dgm:cxn modelId="{4AA7E65C-B8B4-D549-92F9-522EC743A640}" srcId="{E8B6CE06-3ECE-7541-8C34-F7778B0171B3}" destId="{7E99AE6F-6C1B-E842-B6A4-626FD69F1659}" srcOrd="0" destOrd="0" parTransId="{7DD5F324-2B11-0049-B305-F701728D476C}" sibTransId="{15DA3CAE-FD03-6545-B4B9-5DC4DB1E2A72}"/>
    <dgm:cxn modelId="{711220B6-F329-9B4B-9679-D6D24A0184BF}" type="presParOf" srcId="{728FE186-C8DB-4740-9F13-69CE2B5ABE6C}" destId="{68806348-AAC9-E84B-AD28-C970951A5790}" srcOrd="0" destOrd="0" presId="urn:microsoft.com/office/officeart/2005/8/layout/vList3"/>
    <dgm:cxn modelId="{E90E1930-CCC7-6B4E-A729-B0CFD05705AA}" type="presParOf" srcId="{68806348-AAC9-E84B-AD28-C970951A5790}" destId="{43F35619-B316-2F4A-875C-514ABF8D3674}" srcOrd="0" destOrd="0" presId="urn:microsoft.com/office/officeart/2005/8/layout/vList3"/>
    <dgm:cxn modelId="{2FAD4A07-7B17-3548-A6B5-940B97395C20}"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pPr algn="l"/>
          <a:r>
            <a:rPr lang="en-US" sz="2400" b="1" dirty="0" smtClean="0">
              <a:solidFill>
                <a:schemeClr val="tx1"/>
              </a:solidFill>
            </a:rPr>
            <a:t>Industry Award Event</a:t>
          </a:r>
        </a:p>
        <a:p>
          <a:pPr algn="l"/>
          <a:r>
            <a:rPr lang="en-US" sz="2400" b="0" dirty="0" smtClean="0">
              <a:solidFill>
                <a:schemeClr val="tx1"/>
              </a:solidFill>
            </a:rPr>
            <a:t>18:00-19:15 	Industry Awards  </a:t>
          </a:r>
        </a:p>
        <a:p>
          <a:pPr algn="l"/>
          <a:r>
            <a:rPr lang="en-US" sz="2400" b="1" dirty="0" smtClean="0">
              <a:solidFill>
                <a:schemeClr val="tx1"/>
              </a:solidFill>
            </a:rPr>
            <a:t>Career Event </a:t>
          </a:r>
        </a:p>
        <a:p>
          <a:pPr algn="l"/>
          <a:r>
            <a:rPr lang="en-US" sz="2400" b="0" dirty="0" smtClean="0">
              <a:solidFill>
                <a:schemeClr val="tx1"/>
              </a:solidFill>
            </a:rPr>
            <a:t>19:15-19:45 	Aperitif and snacks </a:t>
          </a:r>
        </a:p>
        <a:p>
          <a:pPr algn="l"/>
          <a:r>
            <a:rPr lang="en-US" sz="2400" b="0" dirty="0" smtClean="0">
              <a:solidFill>
                <a:schemeClr val="tx1"/>
              </a:solidFill>
            </a:rPr>
            <a:t>19:45-21:30 	Presentations by CMS Alumni in Industry </a:t>
          </a:r>
        </a:p>
        <a:p>
          <a:pPr algn="l"/>
          <a:r>
            <a:rPr lang="en-US" sz="2400" b="0" dirty="0" smtClean="0">
              <a:solidFill>
                <a:schemeClr val="tx1"/>
              </a:solidFill>
            </a:rPr>
            <a:t>		(Google, EPO, Jaguar Land Rover, Intel, AHL) </a:t>
          </a:r>
        </a:p>
        <a:p>
          <a:pPr algn="l"/>
          <a:r>
            <a:rPr lang="en-US" sz="2400" b="0" dirty="0" smtClean="0">
              <a:solidFill>
                <a:schemeClr val="tx1"/>
              </a:solidFill>
            </a:rPr>
            <a:t>21:30-21:50 	Drinks </a:t>
          </a:r>
        </a:p>
        <a:p>
          <a:pPr algn="l"/>
          <a:r>
            <a:rPr lang="en-US" sz="2400" b="0" dirty="0" smtClean="0">
              <a:solidFill>
                <a:schemeClr val="tx1"/>
              </a:solidFill>
            </a:rPr>
            <a:t>21:50-22:30 	Round table discussion with CMS Alumni </a:t>
          </a:r>
        </a:p>
        <a:p>
          <a:pPr algn="l"/>
          <a:r>
            <a:rPr lang="en-US" sz="2400" b="0" dirty="0" smtClean="0">
              <a:solidFill>
                <a:schemeClr val="tx1"/>
              </a:solidFill>
            </a:rPr>
            <a:t>22:30-23:00 	Networking with Alumni </a:t>
          </a:r>
          <a:endParaRPr lang="en-US" sz="2400" b="0" dirty="0">
            <a:solidFill>
              <a:schemeClr val="tx1"/>
            </a:solidFill>
          </a:endParaRP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1" custScaleX="231937" custScaleY="198312">
        <dgm:presLayoutVars>
          <dgm:bulletEnabled val="1"/>
        </dgm:presLayoutVars>
      </dgm:prSet>
      <dgm:spPr/>
      <dgm:t>
        <a:bodyPr/>
        <a:lstStyle/>
        <a:p>
          <a:endParaRPr lang="en-US"/>
        </a:p>
      </dgm:t>
    </dgm:pt>
  </dgm:ptLst>
  <dgm:cxnLst>
    <dgm:cxn modelId="{A4D46C5E-3EFB-194E-94CD-F13A5B77B71C}" srcId="{B100E817-E7B9-7542-B935-0450E263CECA}" destId="{7B76B6B7-124D-DC41-97DF-D3EB6E0D9C87}" srcOrd="0" destOrd="0" parTransId="{1CF826F3-926E-444A-979A-1356A749B1CA}" sibTransId="{AC098B31-1628-324E-B8A3-46EDC28DED8B}"/>
    <dgm:cxn modelId="{9BE529D1-31A5-8040-8917-0F2CC8056805}" type="presOf" srcId="{B100E817-E7B9-7542-B935-0450E263CECA}" destId="{90CB90B5-15DA-C748-A986-B8BBF67AE023}" srcOrd="0" destOrd="0" presId="urn:microsoft.com/office/officeart/2005/8/layout/default"/>
    <dgm:cxn modelId="{54FFBA52-F5F7-AA4B-8309-BFF98E06B473}" type="presOf" srcId="{7B76B6B7-124D-DC41-97DF-D3EB6E0D9C87}" destId="{44B209CE-AB4A-6E43-98C3-AE11AF8DFA1F}" srcOrd="0" destOrd="0" presId="urn:microsoft.com/office/officeart/2005/8/layout/default"/>
    <dgm:cxn modelId="{39F51000-1F7C-8448-A3B9-65CDD3B08AD9}" type="presParOf" srcId="{90CB90B5-15DA-C748-A986-B8BBF67AE023}" destId="{44B209CE-AB4A-6E43-98C3-AE11AF8DFA1F}" srcOrd="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2400" u="none" dirty="0" smtClean="0">
              <a:solidFill>
                <a:srgbClr val="0000FF"/>
              </a:solidFill>
            </a:rPr>
            <a:t>CB98 </a:t>
          </a:r>
          <a:r>
            <a:rPr lang="en-US" sz="2400" u="none" dirty="0" smtClean="0">
              <a:solidFill>
                <a:srgbClr val="0000FF"/>
              </a:solidFill>
            </a:rPr>
            <a:t>agenda</a:t>
          </a:r>
          <a:r>
            <a:rPr lang="en-US" sz="2400" u="none" dirty="0" smtClean="0">
              <a:solidFill>
                <a:srgbClr val="0000FF"/>
              </a:solidFill>
            </a:rPr>
            <a:t>: </a:t>
          </a:r>
          <a:r>
            <a:rPr lang="en-US" sz="2400" u="none" dirty="0" smtClean="0">
              <a:solidFill>
                <a:srgbClr val="0000FF"/>
              </a:solidFill>
              <a:hlinkClick xmlns:r="http://schemas.openxmlformats.org/officeDocument/2006/relationships" r:id="rId1"/>
            </a:rPr>
            <a:t>https://indico.cern.ch/event/343866/</a:t>
          </a:r>
          <a:r>
            <a:rPr lang="en-US" sz="2400" u="none" dirty="0" smtClean="0">
              <a:solidFill>
                <a:srgbClr val="0000FF"/>
              </a:solidFill>
            </a:rPr>
            <a:t> </a:t>
          </a:r>
          <a:endParaRPr lang="en-US" sz="24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0" presStyleCnt="1" custLinFactNeighborX="-84839"/>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0" presStyleCnt="1" custScaleX="127509" custLinFactNeighborX="4041" custLinFactNeighborY="49">
        <dgm:presLayoutVars>
          <dgm:bulletEnabled val="1"/>
        </dgm:presLayoutVars>
      </dgm:prSet>
      <dgm:spPr/>
      <dgm:t>
        <a:bodyPr/>
        <a:lstStyle/>
        <a:p>
          <a:endParaRPr lang="en-US"/>
        </a:p>
      </dgm:t>
    </dgm:pt>
  </dgm:ptLst>
  <dgm:cxnLst>
    <dgm:cxn modelId="{0DF9D8CA-F94A-A848-8A4E-C8C6A140FAA5}" type="presOf" srcId="{7E99AE6F-6C1B-E842-B6A4-626FD69F1659}" destId="{4BC0ABF7-8CFD-B34C-8C18-D90EE01F7FFA}" srcOrd="0" destOrd="0" presId="urn:microsoft.com/office/officeart/2005/8/layout/vList3"/>
    <dgm:cxn modelId="{4AA7E65C-B8B4-D549-92F9-522EC743A640}" srcId="{E8B6CE06-3ECE-7541-8C34-F7778B0171B3}" destId="{7E99AE6F-6C1B-E842-B6A4-626FD69F1659}" srcOrd="0" destOrd="0" parTransId="{7DD5F324-2B11-0049-B305-F701728D476C}" sibTransId="{15DA3CAE-FD03-6545-B4B9-5DC4DB1E2A72}"/>
    <dgm:cxn modelId="{41F088B1-7C06-3546-8237-EA70867F2D96}" type="presOf" srcId="{E8B6CE06-3ECE-7541-8C34-F7778B0171B3}" destId="{728FE186-C8DB-4740-9F13-69CE2B5ABE6C}" srcOrd="0" destOrd="0" presId="urn:microsoft.com/office/officeart/2005/8/layout/vList3"/>
    <dgm:cxn modelId="{D1CE12F0-5939-FC45-B298-512070EAF3EE}" type="presParOf" srcId="{728FE186-C8DB-4740-9F13-69CE2B5ABE6C}" destId="{68806348-AAC9-E84B-AD28-C970951A5790}" srcOrd="0" destOrd="0" presId="urn:microsoft.com/office/officeart/2005/8/layout/vList3"/>
    <dgm:cxn modelId="{1F4AAB24-34FF-0547-BB9F-900F24591488}" type="presParOf" srcId="{68806348-AAC9-E84B-AD28-C970951A5790}" destId="{43F35619-B316-2F4A-875C-514ABF8D3674}" srcOrd="0" destOrd="0" presId="urn:microsoft.com/office/officeart/2005/8/layout/vList3"/>
    <dgm:cxn modelId="{F0588FB5-E3E6-9343-91DF-D1D49B75193F}"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r>
            <a:rPr lang="en-US" sz="2400" dirty="0" smtClean="0">
              <a:solidFill>
                <a:srgbClr val="F79646"/>
              </a:solidFill>
            </a:rPr>
            <a:t>Vote</a:t>
          </a:r>
          <a:endParaRPr lang="en-US" sz="2400" dirty="0">
            <a:solidFill>
              <a:srgbClr val="F79646"/>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9DCC50A2-4200-4E43-8AF7-312BB1209F6E}">
      <dgm:prSet phldrT="[Text]" custT="1"/>
      <dgm:spPr>
        <a:solidFill>
          <a:schemeClr val="accent1">
            <a:lumMod val="75000"/>
          </a:schemeClr>
        </a:solidFill>
      </dgm:spPr>
      <dgm:t>
        <a:bodyPr/>
        <a:lstStyle/>
        <a:p>
          <a:r>
            <a:rPr lang="en-US" sz="2400" dirty="0" smtClean="0">
              <a:solidFill>
                <a:srgbClr val="F79646"/>
              </a:solidFill>
            </a:rPr>
            <a:t>IIT</a:t>
          </a:r>
          <a:endParaRPr lang="en-US" sz="2400" dirty="0">
            <a:solidFill>
              <a:srgbClr val="F79646"/>
            </a:solidFill>
          </a:endParaRPr>
        </a:p>
      </dgm:t>
    </dgm:pt>
    <dgm:pt modelId="{EDF106E4-1CE7-AB46-A066-2D236BE3C039}" type="parTrans" cxnId="{EDC77E9B-B9A5-554C-9B8C-7F7C018F46DF}">
      <dgm:prSet/>
      <dgm:spPr/>
      <dgm:t>
        <a:bodyPr/>
        <a:lstStyle/>
        <a:p>
          <a:endParaRPr lang="en-US"/>
        </a:p>
      </dgm:t>
    </dgm:pt>
    <dgm:pt modelId="{6B4B3A2A-CFDE-2F41-8141-0C1205C678CE}" type="sibTrans" cxnId="{EDC77E9B-B9A5-554C-9B8C-7F7C018F46DF}">
      <dgm:prSet/>
      <dgm:spPr/>
      <dgm:t>
        <a:bodyPr/>
        <a:lstStyle/>
        <a:p>
          <a:endParaRPr lang="en-US"/>
        </a:p>
      </dgm:t>
    </dgm:pt>
    <dgm:pt modelId="{42795BC0-F9CB-1144-9754-27B082487E33}">
      <dgm:prSet phldrT="[Text]" custT="1"/>
      <dgm:spPr>
        <a:solidFill>
          <a:schemeClr val="accent1">
            <a:lumMod val="75000"/>
          </a:schemeClr>
        </a:solidFill>
      </dgm:spPr>
      <dgm:t>
        <a:bodyPr/>
        <a:lstStyle/>
        <a:p>
          <a:r>
            <a:rPr lang="en-US" sz="2400" dirty="0" smtClean="0">
              <a:solidFill>
                <a:srgbClr val="F79646"/>
              </a:solidFill>
            </a:rPr>
            <a:t>RM statement</a:t>
          </a:r>
          <a:endParaRPr lang="en-US" sz="2400" dirty="0">
            <a:solidFill>
              <a:srgbClr val="F79646"/>
            </a:solidFill>
          </a:endParaRPr>
        </a:p>
      </dgm:t>
    </dgm:pt>
    <dgm:pt modelId="{3371F3F7-0B6D-134D-A514-E6AF6893DADD}" type="parTrans" cxnId="{E88ECF10-C835-1A49-BE6C-D8B41C6C23E0}">
      <dgm:prSet/>
      <dgm:spPr/>
      <dgm:t>
        <a:bodyPr/>
        <a:lstStyle/>
        <a:p>
          <a:endParaRPr lang="en-US"/>
        </a:p>
      </dgm:t>
    </dgm:pt>
    <dgm:pt modelId="{5626FFE1-1504-DA49-BCE5-2882C119D702}" type="sibTrans" cxnId="{E88ECF10-C835-1A49-BE6C-D8B41C6C23E0}">
      <dgm:prSet/>
      <dgm:spPr/>
      <dgm:t>
        <a:bodyPr/>
        <a:lstStyle/>
        <a:p>
          <a:endParaRPr lang="en-US"/>
        </a:p>
      </dgm:t>
    </dgm:pt>
    <dgm:pt modelId="{22A5454E-97C8-B04B-9787-3F1808C14369}">
      <dgm:prSet phldrT="[Text]" custT="1"/>
      <dgm:spPr>
        <a:solidFill>
          <a:schemeClr val="accent1">
            <a:lumMod val="75000"/>
          </a:schemeClr>
        </a:solidFill>
      </dgm:spPr>
      <dgm:t>
        <a:bodyPr/>
        <a:lstStyle/>
        <a:p>
          <a:r>
            <a:rPr lang="en-US" sz="2000" dirty="0" smtClean="0"/>
            <a:t>Resource Manager is finalizing the in-take meetings</a:t>
          </a:r>
          <a:endParaRPr lang="en-US" sz="2000" dirty="0"/>
        </a:p>
      </dgm:t>
    </dgm:pt>
    <dgm:pt modelId="{6E408511-564B-B74E-B653-722BF473E6A6}" type="parTrans" cxnId="{087811DB-43DD-084D-832D-3F0302E8F679}">
      <dgm:prSet/>
      <dgm:spPr/>
      <dgm:t>
        <a:bodyPr/>
        <a:lstStyle/>
        <a:p>
          <a:endParaRPr lang="en-US"/>
        </a:p>
      </dgm:t>
    </dgm:pt>
    <dgm:pt modelId="{A84689C0-F01D-E54E-BAAC-3529E4252E2F}" type="sibTrans" cxnId="{087811DB-43DD-084D-832D-3F0302E8F679}">
      <dgm:prSet/>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3200" b="1" dirty="0" smtClean="0">
              <a:solidFill>
                <a:schemeClr val="tx1"/>
              </a:solidFill>
            </a:rPr>
            <a:t>Vote on new </a:t>
          </a:r>
          <a:r>
            <a:rPr lang="en-US" sz="3200" b="1" dirty="0" smtClean="0">
              <a:solidFill>
                <a:schemeClr val="tx1"/>
              </a:solidFill>
            </a:rPr>
            <a:t>institution</a:t>
          </a:r>
          <a:endParaRPr lang="en-US" sz="3200" b="1" dirty="0">
            <a:solidFill>
              <a:schemeClr val="tx1"/>
            </a:solidFill>
          </a:endParaRP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C0D3EE3D-978A-7747-A4F5-FA24D8B2F323}">
      <dgm:prSet phldrT="[Text]" custT="1"/>
      <dgm:spPr>
        <a:solidFill>
          <a:schemeClr val="accent1">
            <a:lumMod val="75000"/>
          </a:schemeClr>
        </a:solidFill>
      </dgm:spPr>
      <dgm:t>
        <a:bodyPr/>
        <a:lstStyle/>
        <a:p>
          <a:r>
            <a:rPr lang="en-US" sz="2000" dirty="0" smtClean="0"/>
            <a:t>Quorum of 1/3</a:t>
          </a:r>
          <a:endParaRPr lang="en-US" sz="2000" dirty="0"/>
        </a:p>
      </dgm:t>
    </dgm:pt>
    <dgm:pt modelId="{34D5CE3F-A7F7-DC41-83D8-F22CBC6E7B42}" type="parTrans" cxnId="{01B2CBE8-170F-7148-B828-C38886FB2658}">
      <dgm:prSet/>
      <dgm:spPr/>
      <dgm:t>
        <a:bodyPr/>
        <a:lstStyle/>
        <a:p>
          <a:endParaRPr lang="en-US"/>
        </a:p>
      </dgm:t>
    </dgm:pt>
    <dgm:pt modelId="{339793DA-FC5A-1848-B8DE-DEE98ED4EF09}" type="sibTrans" cxnId="{01B2CBE8-170F-7148-B828-C38886FB2658}">
      <dgm:prSet/>
      <dgm:spPr/>
      <dgm:t>
        <a:bodyPr/>
        <a:lstStyle/>
        <a:p>
          <a:endParaRPr lang="en-US"/>
        </a:p>
      </dgm:t>
    </dgm:pt>
    <dgm:pt modelId="{08C76F16-5854-EE49-989F-024E89D01743}">
      <dgm:prSet phldrT="[Text]" custT="1"/>
      <dgm:spPr>
        <a:solidFill>
          <a:schemeClr val="accent1">
            <a:lumMod val="75000"/>
          </a:schemeClr>
        </a:solidFill>
      </dgm:spPr>
      <dgm:t>
        <a:bodyPr/>
        <a:lstStyle/>
        <a:p>
          <a:r>
            <a:rPr lang="en-US" sz="2400" dirty="0" smtClean="0">
              <a:solidFill>
                <a:srgbClr val="F79646"/>
              </a:solidFill>
            </a:rPr>
            <a:t>Proxy</a:t>
          </a:r>
          <a:endParaRPr lang="en-US" sz="2400" dirty="0">
            <a:solidFill>
              <a:srgbClr val="F79646"/>
            </a:solidFill>
          </a:endParaRPr>
        </a:p>
      </dgm:t>
    </dgm:pt>
    <dgm:pt modelId="{F4BE6C00-9DBD-D149-B997-5EA25615E498}" type="parTrans" cxnId="{25A8AB35-A86E-7247-AC46-AE713B5CDFFF}">
      <dgm:prSet/>
      <dgm:spPr/>
      <dgm:t>
        <a:bodyPr/>
        <a:lstStyle/>
        <a:p>
          <a:endParaRPr lang="en-US"/>
        </a:p>
      </dgm:t>
    </dgm:pt>
    <dgm:pt modelId="{EEFE3C82-61B6-744F-95C4-1530810AAEC3}" type="sibTrans" cxnId="{25A8AB35-A86E-7247-AC46-AE713B5CDFFF}">
      <dgm:prSet/>
      <dgm:spPr/>
      <dgm:t>
        <a:bodyPr/>
        <a:lstStyle/>
        <a:p>
          <a:endParaRPr lang="en-US"/>
        </a:p>
      </dgm:t>
    </dgm:pt>
    <dgm:pt modelId="{63A852A8-17E9-CE43-BF9B-FE0D2177BBCE}">
      <dgm:prSet phldrT="[Text]" custT="1"/>
      <dgm:spPr>
        <a:solidFill>
          <a:schemeClr val="accent1">
            <a:lumMod val="75000"/>
          </a:schemeClr>
        </a:solidFill>
      </dgm:spPr>
      <dgm:t>
        <a:bodyPr/>
        <a:lstStyle/>
        <a:p>
          <a:r>
            <a:rPr lang="en-US" sz="2000" dirty="0" smtClean="0"/>
            <a:t>Please assign a proxy when you cannot be present !</a:t>
          </a:r>
          <a:endParaRPr lang="en-US" sz="2000" dirty="0"/>
        </a:p>
      </dgm:t>
    </dgm:pt>
    <dgm:pt modelId="{0F38384B-73DD-2548-8B25-FE0F9310E6C1}" type="parTrans" cxnId="{32796EAF-581D-E648-A9BD-8857D438CEAD}">
      <dgm:prSet/>
      <dgm:spPr/>
      <dgm:t>
        <a:bodyPr/>
        <a:lstStyle/>
        <a:p>
          <a:endParaRPr lang="en-US"/>
        </a:p>
      </dgm:t>
    </dgm:pt>
    <dgm:pt modelId="{26B00FEB-212A-CB4F-9F42-B488EBF9A9AF}" type="sibTrans" cxnId="{32796EAF-581D-E648-A9BD-8857D438CEAD}">
      <dgm:prSet/>
      <dgm:spPr/>
      <dgm:t>
        <a:bodyPr/>
        <a:lstStyle/>
        <a:p>
          <a:endParaRPr lang="en-US"/>
        </a:p>
      </dgm:t>
    </dgm:pt>
    <dgm:pt modelId="{A836B7A3-47A9-2A45-95AF-AF089A44C495}">
      <dgm:prSet phldrT="[Text]" custT="1"/>
      <dgm:spPr>
        <a:solidFill>
          <a:schemeClr val="accent1">
            <a:lumMod val="75000"/>
          </a:schemeClr>
        </a:solidFill>
      </dgm:spPr>
      <dgm:t>
        <a:bodyPr/>
        <a:lstStyle/>
        <a:p>
          <a:r>
            <a:rPr lang="en-US" sz="2000" dirty="0" smtClean="0"/>
            <a:t>Madras, India</a:t>
          </a:r>
          <a:endParaRPr lang="en-US" sz="2000" dirty="0"/>
        </a:p>
      </dgm:t>
    </dgm:pt>
    <dgm:pt modelId="{A005DEB2-E0B3-7849-952B-699C8BE46E65}" type="parTrans" cxnId="{C4A50338-4223-7C42-B7FA-ED032D82EA64}">
      <dgm:prSet/>
      <dgm:spPr/>
      <dgm:t>
        <a:bodyPr/>
        <a:lstStyle/>
        <a:p>
          <a:endParaRPr lang="en-US"/>
        </a:p>
      </dgm:t>
    </dgm:pt>
    <dgm:pt modelId="{9B59426C-891C-6948-83F1-2817F7DC906A}" type="sibTrans" cxnId="{C4A50338-4223-7C42-B7FA-ED032D82EA64}">
      <dgm:prSet/>
      <dgm:spPr/>
      <dgm:t>
        <a:bodyPr/>
        <a:lstStyle/>
        <a:p>
          <a:endParaRPr lang="en-US"/>
        </a:p>
      </dgm:t>
    </dgm:pt>
    <dgm:pt modelId="{2E4B3965-6E02-7643-8AFA-210711BEE51F}">
      <dgm:prSet phldrT="[Text]" custT="1"/>
      <dgm:spPr>
        <a:solidFill>
          <a:schemeClr val="accent1">
            <a:lumMod val="75000"/>
          </a:schemeClr>
        </a:solidFill>
      </dgm:spPr>
      <dgm:t>
        <a:bodyPr/>
        <a:lstStyle/>
        <a:p>
          <a:r>
            <a:rPr lang="en-US" sz="2000" dirty="0" smtClean="0"/>
            <a:t>At least 50% “yes”</a:t>
          </a:r>
          <a:endParaRPr lang="en-US" sz="2000" dirty="0"/>
        </a:p>
      </dgm:t>
    </dgm:pt>
    <dgm:pt modelId="{1B369C13-3D56-1D4E-8061-DE589EE4AA8A}" type="parTrans" cxnId="{3CEB512D-61F4-4A4C-AAA0-8A7F81519F40}">
      <dgm:prSet/>
      <dgm:spPr/>
      <dgm:t>
        <a:bodyPr/>
        <a:lstStyle/>
        <a:p>
          <a:endParaRPr lang="en-US"/>
        </a:p>
      </dgm:t>
    </dgm:pt>
    <dgm:pt modelId="{5084AF52-74ED-CF43-9498-99104EE84040}" type="sibTrans" cxnId="{3CEB512D-61F4-4A4C-AAA0-8A7F81519F40}">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5">
        <dgm:presLayoutVars>
          <dgm:bulletEnabled val="1"/>
        </dgm:presLayoutVars>
      </dgm:prSet>
      <dgm:spPr/>
      <dgm:t>
        <a:bodyPr/>
        <a:lstStyle/>
        <a:p>
          <a:endParaRPr lang="en-US"/>
        </a:p>
      </dgm:t>
    </dgm:pt>
    <dgm:pt modelId="{2241B7C9-1C45-C743-BD57-DF7945E543CE}" type="pres">
      <dgm:prSet presAssocID="{AC098B31-1628-324E-B8A3-46EDC28DED8B}" presName="sibTrans" presStyleCnt="0"/>
      <dgm:spPr/>
    </dgm:pt>
    <dgm:pt modelId="{E0EFD198-A005-4E4F-98C4-482081FDED03}" type="pres">
      <dgm:prSet presAssocID="{59511E31-38B8-FF46-996F-84914906B7A8}" presName="node" presStyleLbl="node1" presStyleIdx="1" presStyleCnt="5">
        <dgm:presLayoutVars>
          <dgm:bulletEnabled val="1"/>
        </dgm:presLayoutVars>
      </dgm:prSet>
      <dgm:spPr/>
      <dgm:t>
        <a:bodyPr/>
        <a:lstStyle/>
        <a:p>
          <a:endParaRPr lang="en-US"/>
        </a:p>
      </dgm:t>
    </dgm:pt>
    <dgm:pt modelId="{73A066B3-2726-4443-B721-14E11245D4DE}" type="pres">
      <dgm:prSet presAssocID="{B93EE740-C9E5-2C49-8DCF-4040A85E0B96}" presName="sibTrans" presStyleCnt="0"/>
      <dgm:spPr/>
    </dgm:pt>
    <dgm:pt modelId="{08DCA8DB-2178-E841-98A7-0B3176A3AD81}" type="pres">
      <dgm:prSet presAssocID="{9DCC50A2-4200-4E43-8AF7-312BB1209F6E}" presName="node" presStyleLbl="node1" presStyleIdx="2" presStyleCnt="5" custLinFactNeighborX="653">
        <dgm:presLayoutVars>
          <dgm:bulletEnabled val="1"/>
        </dgm:presLayoutVars>
      </dgm:prSet>
      <dgm:spPr/>
      <dgm:t>
        <a:bodyPr/>
        <a:lstStyle/>
        <a:p>
          <a:endParaRPr lang="en-US"/>
        </a:p>
      </dgm:t>
    </dgm:pt>
    <dgm:pt modelId="{E28F8552-FF0D-5047-BEBA-92FD37DD3537}" type="pres">
      <dgm:prSet presAssocID="{6B4B3A2A-CFDE-2F41-8141-0C1205C678CE}" presName="sibTrans" presStyleCnt="0"/>
      <dgm:spPr/>
    </dgm:pt>
    <dgm:pt modelId="{29DE554F-E033-564A-8080-971BA6BD0FBF}" type="pres">
      <dgm:prSet presAssocID="{42795BC0-F9CB-1144-9754-27B082487E33}" presName="node" presStyleLbl="node1" presStyleIdx="3" presStyleCnt="5">
        <dgm:presLayoutVars>
          <dgm:bulletEnabled val="1"/>
        </dgm:presLayoutVars>
      </dgm:prSet>
      <dgm:spPr/>
      <dgm:t>
        <a:bodyPr/>
        <a:lstStyle/>
        <a:p>
          <a:endParaRPr lang="en-US"/>
        </a:p>
      </dgm:t>
    </dgm:pt>
    <dgm:pt modelId="{F5907F6A-04CE-2B43-A846-2AF641A3D2A7}" type="pres">
      <dgm:prSet presAssocID="{5626FFE1-1504-DA49-BCE5-2882C119D702}" presName="sibTrans" presStyleCnt="0"/>
      <dgm:spPr/>
    </dgm:pt>
    <dgm:pt modelId="{65EBD824-A99B-4446-90DB-1F4CE27C9086}" type="pres">
      <dgm:prSet presAssocID="{08C76F16-5854-EE49-989F-024E89D01743}" presName="node" presStyleLbl="node1" presStyleIdx="4" presStyleCnt="5">
        <dgm:presLayoutVars>
          <dgm:bulletEnabled val="1"/>
        </dgm:presLayoutVars>
      </dgm:prSet>
      <dgm:spPr/>
      <dgm:t>
        <a:bodyPr/>
        <a:lstStyle/>
        <a:p>
          <a:endParaRPr lang="en-US"/>
        </a:p>
      </dgm:t>
    </dgm:pt>
  </dgm:ptLst>
  <dgm:cxnLst>
    <dgm:cxn modelId="{25A8AB35-A86E-7247-AC46-AE713B5CDFFF}" srcId="{B100E817-E7B9-7542-B935-0450E263CECA}" destId="{08C76F16-5854-EE49-989F-024E89D01743}" srcOrd="4" destOrd="0" parTransId="{F4BE6C00-9DBD-D149-B997-5EA25615E498}" sibTransId="{EEFE3C82-61B6-744F-95C4-1530810AAEC3}"/>
    <dgm:cxn modelId="{C4A50338-4223-7C42-B7FA-ED032D82EA64}" srcId="{9DCC50A2-4200-4E43-8AF7-312BB1209F6E}" destId="{A836B7A3-47A9-2A45-95AF-AF089A44C495}" srcOrd="0" destOrd="0" parTransId="{A005DEB2-E0B3-7849-952B-699C8BE46E65}" sibTransId="{9B59426C-891C-6948-83F1-2817F7DC906A}"/>
    <dgm:cxn modelId="{30F7BA73-307E-BA4F-AA43-A7226C553170}" type="presOf" srcId="{42795BC0-F9CB-1144-9754-27B082487E33}" destId="{29DE554F-E033-564A-8080-971BA6BD0FBF}" srcOrd="0" destOrd="0" presId="urn:microsoft.com/office/officeart/2005/8/layout/default"/>
    <dgm:cxn modelId="{DF0F7546-3766-E44F-B7B0-B726D797CBE2}" type="presOf" srcId="{B100E817-E7B9-7542-B935-0450E263CECA}" destId="{90CB90B5-15DA-C748-A986-B8BBF67AE023}" srcOrd="0" destOrd="0" presId="urn:microsoft.com/office/officeart/2005/8/layout/default"/>
    <dgm:cxn modelId="{EDC77E9B-B9A5-554C-9B8C-7F7C018F46DF}" srcId="{B100E817-E7B9-7542-B935-0450E263CECA}" destId="{9DCC50A2-4200-4E43-8AF7-312BB1209F6E}" srcOrd="2" destOrd="0" parTransId="{EDF106E4-1CE7-AB46-A066-2D236BE3C039}" sibTransId="{6B4B3A2A-CFDE-2F41-8141-0C1205C678CE}"/>
    <dgm:cxn modelId="{FD15F1F0-DFDC-3E42-B352-C1AA8C2E009F}" type="presOf" srcId="{A836B7A3-47A9-2A45-95AF-AF089A44C495}" destId="{08DCA8DB-2178-E841-98A7-0B3176A3AD81}" srcOrd="0" destOrd="1" presId="urn:microsoft.com/office/officeart/2005/8/layout/default"/>
    <dgm:cxn modelId="{47C76720-1C46-6144-B11B-58BC275CAD3E}" type="presOf" srcId="{2E4B3965-6E02-7643-8AFA-210711BEE51F}" destId="{E0EFD198-A005-4E4F-98C4-482081FDED03}" srcOrd="0" destOrd="2" presId="urn:microsoft.com/office/officeart/2005/8/layout/default"/>
    <dgm:cxn modelId="{C7C188F5-D5D8-3443-BEB9-A4710135FBC2}" type="presOf" srcId="{08C76F16-5854-EE49-989F-024E89D01743}" destId="{65EBD824-A99B-4446-90DB-1F4CE27C9086}" srcOrd="0" destOrd="0" presId="urn:microsoft.com/office/officeart/2005/8/layout/default"/>
    <dgm:cxn modelId="{01B2CBE8-170F-7148-B828-C38886FB2658}" srcId="{59511E31-38B8-FF46-996F-84914906B7A8}" destId="{C0D3EE3D-978A-7747-A4F5-FA24D8B2F323}" srcOrd="0" destOrd="0" parTransId="{34D5CE3F-A7F7-DC41-83D8-F22CBC6E7B42}" sibTransId="{339793DA-FC5A-1848-B8DE-DEE98ED4EF09}"/>
    <dgm:cxn modelId="{0ACC9DC2-0E5E-1A45-A760-11882894EEDF}" type="presOf" srcId="{22A5454E-97C8-B04B-9787-3F1808C14369}" destId="{29DE554F-E033-564A-8080-971BA6BD0FBF}" srcOrd="0" destOrd="1" presId="urn:microsoft.com/office/officeart/2005/8/layout/default"/>
    <dgm:cxn modelId="{4EC2B866-C40E-B044-8DD5-750047C6D4CA}" type="presOf" srcId="{7B76B6B7-124D-DC41-97DF-D3EB6E0D9C87}" destId="{44B209CE-AB4A-6E43-98C3-AE11AF8DFA1F}" srcOrd="0" destOrd="0" presId="urn:microsoft.com/office/officeart/2005/8/layout/default"/>
    <dgm:cxn modelId="{A4D46C5E-3EFB-194E-94CD-F13A5B77B71C}" srcId="{B100E817-E7B9-7542-B935-0450E263CECA}" destId="{7B76B6B7-124D-DC41-97DF-D3EB6E0D9C87}" srcOrd="0" destOrd="0" parTransId="{1CF826F3-926E-444A-979A-1356A749B1CA}" sibTransId="{AC098B31-1628-324E-B8A3-46EDC28DED8B}"/>
    <dgm:cxn modelId="{FF56FE76-B65E-C449-88E5-B13E997FDA67}" type="presOf" srcId="{C0D3EE3D-978A-7747-A4F5-FA24D8B2F323}" destId="{E0EFD198-A005-4E4F-98C4-482081FDED03}" srcOrd="0" destOrd="1" presId="urn:microsoft.com/office/officeart/2005/8/layout/default"/>
    <dgm:cxn modelId="{1E408007-8351-1E44-8D38-80C6D46DE35E}" type="presOf" srcId="{9DCC50A2-4200-4E43-8AF7-312BB1209F6E}" destId="{08DCA8DB-2178-E841-98A7-0B3176A3AD81}" srcOrd="0" destOrd="0" presId="urn:microsoft.com/office/officeart/2005/8/layout/default"/>
    <dgm:cxn modelId="{F408965F-120F-314C-92F5-99D6911956A7}" type="presOf" srcId="{59511E31-38B8-FF46-996F-84914906B7A8}" destId="{E0EFD198-A005-4E4F-98C4-482081FDED03}" srcOrd="0" destOrd="0" presId="urn:microsoft.com/office/officeart/2005/8/layout/default"/>
    <dgm:cxn modelId="{9F3E09A8-B69E-874D-B233-9891324FD90E}" type="presOf" srcId="{63A852A8-17E9-CE43-BF9B-FE0D2177BBCE}" destId="{65EBD824-A99B-4446-90DB-1F4CE27C9086}" srcOrd="0" destOrd="1" presId="urn:microsoft.com/office/officeart/2005/8/layout/default"/>
    <dgm:cxn modelId="{E88ECF10-C835-1A49-BE6C-D8B41C6C23E0}" srcId="{B100E817-E7B9-7542-B935-0450E263CECA}" destId="{42795BC0-F9CB-1144-9754-27B082487E33}" srcOrd="3" destOrd="0" parTransId="{3371F3F7-0B6D-134D-A514-E6AF6893DADD}" sibTransId="{5626FFE1-1504-DA49-BCE5-2882C119D702}"/>
    <dgm:cxn modelId="{FA87F6E4-177A-224C-8A51-B1649C62EF0E}" srcId="{B100E817-E7B9-7542-B935-0450E263CECA}" destId="{59511E31-38B8-FF46-996F-84914906B7A8}" srcOrd="1" destOrd="0" parTransId="{42511D64-0EC4-1147-95AE-236744EF432C}" sibTransId="{B93EE740-C9E5-2C49-8DCF-4040A85E0B96}"/>
    <dgm:cxn modelId="{32796EAF-581D-E648-A9BD-8857D438CEAD}" srcId="{08C76F16-5854-EE49-989F-024E89D01743}" destId="{63A852A8-17E9-CE43-BF9B-FE0D2177BBCE}" srcOrd="0" destOrd="0" parTransId="{0F38384B-73DD-2548-8B25-FE0F9310E6C1}" sibTransId="{26B00FEB-212A-CB4F-9F42-B488EBF9A9AF}"/>
    <dgm:cxn modelId="{087811DB-43DD-084D-832D-3F0302E8F679}" srcId="{42795BC0-F9CB-1144-9754-27B082487E33}" destId="{22A5454E-97C8-B04B-9787-3F1808C14369}" srcOrd="0" destOrd="0" parTransId="{6E408511-564B-B74E-B653-722BF473E6A6}" sibTransId="{A84689C0-F01D-E54E-BAAC-3529E4252E2F}"/>
    <dgm:cxn modelId="{3CEB512D-61F4-4A4C-AAA0-8A7F81519F40}" srcId="{59511E31-38B8-FF46-996F-84914906B7A8}" destId="{2E4B3965-6E02-7643-8AFA-210711BEE51F}" srcOrd="1" destOrd="0" parTransId="{1B369C13-3D56-1D4E-8061-DE589EE4AA8A}" sibTransId="{5084AF52-74ED-CF43-9498-99104EE84040}"/>
    <dgm:cxn modelId="{667B82F9-E245-7340-81D8-40655EC25437}" type="presParOf" srcId="{90CB90B5-15DA-C748-A986-B8BBF67AE023}" destId="{44B209CE-AB4A-6E43-98C3-AE11AF8DFA1F}" srcOrd="0" destOrd="0" presId="urn:microsoft.com/office/officeart/2005/8/layout/default"/>
    <dgm:cxn modelId="{ADD47B90-9860-EE42-B126-79B57C14EEBD}" type="presParOf" srcId="{90CB90B5-15DA-C748-A986-B8BBF67AE023}" destId="{2241B7C9-1C45-C743-BD57-DF7945E543CE}" srcOrd="1" destOrd="0" presId="urn:microsoft.com/office/officeart/2005/8/layout/default"/>
    <dgm:cxn modelId="{5FC976B5-0182-0B4A-B129-0105BC113D7E}" type="presParOf" srcId="{90CB90B5-15DA-C748-A986-B8BBF67AE023}" destId="{E0EFD198-A005-4E4F-98C4-482081FDED03}" srcOrd="2" destOrd="0" presId="urn:microsoft.com/office/officeart/2005/8/layout/default"/>
    <dgm:cxn modelId="{BA90377D-1301-5547-BE67-252D3ED02100}" type="presParOf" srcId="{90CB90B5-15DA-C748-A986-B8BBF67AE023}" destId="{73A066B3-2726-4443-B721-14E11245D4DE}" srcOrd="3" destOrd="0" presId="urn:microsoft.com/office/officeart/2005/8/layout/default"/>
    <dgm:cxn modelId="{6FE68FA3-5735-134A-A4EA-730674EF7B48}" type="presParOf" srcId="{90CB90B5-15DA-C748-A986-B8BBF67AE023}" destId="{08DCA8DB-2178-E841-98A7-0B3176A3AD81}" srcOrd="4" destOrd="0" presId="urn:microsoft.com/office/officeart/2005/8/layout/default"/>
    <dgm:cxn modelId="{3CE6F3D3-A4F8-0A42-987D-7F4A38A51923}" type="presParOf" srcId="{90CB90B5-15DA-C748-A986-B8BBF67AE023}" destId="{E28F8552-FF0D-5047-BEBA-92FD37DD3537}" srcOrd="5" destOrd="0" presId="urn:microsoft.com/office/officeart/2005/8/layout/default"/>
    <dgm:cxn modelId="{19D3BCB5-7B68-814C-9785-05C334F87679}" type="presParOf" srcId="{90CB90B5-15DA-C748-A986-B8BBF67AE023}" destId="{29DE554F-E033-564A-8080-971BA6BD0FBF}" srcOrd="6" destOrd="0" presId="urn:microsoft.com/office/officeart/2005/8/layout/default"/>
    <dgm:cxn modelId="{36A47D0B-BDD1-A745-AB5C-E104ED64000C}" type="presParOf" srcId="{90CB90B5-15DA-C748-A986-B8BBF67AE023}" destId="{F5907F6A-04CE-2B43-A846-2AF641A3D2A7}" srcOrd="7" destOrd="0" presId="urn:microsoft.com/office/officeart/2005/8/layout/default"/>
    <dgm:cxn modelId="{7B1EF3FE-8CF5-F24C-8FE9-6683741BDFF3}" type="presParOf" srcId="{90CB90B5-15DA-C748-A986-B8BBF67AE023}" destId="{65EBD824-A99B-4446-90DB-1F4CE27C9086}" srcOrd="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2400" u="none" dirty="0" smtClean="0">
              <a:solidFill>
                <a:srgbClr val="0000FF"/>
              </a:solidFill>
            </a:rPr>
            <a:t>See CB newsletter (via email on </a:t>
          </a:r>
          <a:r>
            <a:rPr lang="en-US" sz="2400" u="none" dirty="0" smtClean="0">
              <a:solidFill>
                <a:srgbClr val="0000FF"/>
              </a:solidFill>
            </a:rPr>
            <a:t>October 3</a:t>
          </a:r>
          <a:r>
            <a:rPr lang="en-US" sz="2400" u="none" baseline="30000" dirty="0" smtClean="0">
              <a:solidFill>
                <a:srgbClr val="0000FF"/>
              </a:solidFill>
            </a:rPr>
            <a:t>rd</a:t>
          </a:r>
          <a:r>
            <a:rPr lang="en-US" sz="2400" u="none" dirty="0" smtClean="0">
              <a:solidFill>
                <a:srgbClr val="0000FF"/>
              </a:solidFill>
            </a:rPr>
            <a:t>)</a:t>
          </a:r>
          <a:endParaRPr lang="en-US" sz="24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0" presStyleCnt="1" custLinFactNeighborX="-84839"/>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0" presStyleCnt="1" custScaleX="127509" custLinFactNeighborX="4041" custLinFactNeighborY="49">
        <dgm:presLayoutVars>
          <dgm:bulletEnabled val="1"/>
        </dgm:presLayoutVars>
      </dgm:prSet>
      <dgm:spPr/>
      <dgm:t>
        <a:bodyPr/>
        <a:lstStyle/>
        <a:p>
          <a:endParaRPr lang="en-US"/>
        </a:p>
      </dgm:t>
    </dgm:pt>
  </dgm:ptLst>
  <dgm:cxnLst>
    <dgm:cxn modelId="{1A3426EE-C317-9A46-8574-7F2B67F28056}" type="presOf" srcId="{E8B6CE06-3ECE-7541-8C34-F7778B0171B3}" destId="{728FE186-C8DB-4740-9F13-69CE2B5ABE6C}" srcOrd="0" destOrd="0" presId="urn:microsoft.com/office/officeart/2005/8/layout/vList3"/>
    <dgm:cxn modelId="{4AA7E65C-B8B4-D549-92F9-522EC743A640}" srcId="{E8B6CE06-3ECE-7541-8C34-F7778B0171B3}" destId="{7E99AE6F-6C1B-E842-B6A4-626FD69F1659}" srcOrd="0" destOrd="0" parTransId="{7DD5F324-2B11-0049-B305-F701728D476C}" sibTransId="{15DA3CAE-FD03-6545-B4B9-5DC4DB1E2A72}"/>
    <dgm:cxn modelId="{30A8FC8C-D04B-8342-A214-ACDB53884674}" type="presOf" srcId="{7E99AE6F-6C1B-E842-B6A4-626FD69F1659}" destId="{4BC0ABF7-8CFD-B34C-8C18-D90EE01F7FFA}" srcOrd="0" destOrd="0" presId="urn:microsoft.com/office/officeart/2005/8/layout/vList3"/>
    <dgm:cxn modelId="{979F1893-8730-C546-AD81-2BD068E49D8E}" type="presParOf" srcId="{728FE186-C8DB-4740-9F13-69CE2B5ABE6C}" destId="{68806348-AAC9-E84B-AD28-C970951A5790}" srcOrd="0" destOrd="0" presId="urn:microsoft.com/office/officeart/2005/8/layout/vList3"/>
    <dgm:cxn modelId="{BEE6C51A-71C6-3B40-B0B4-405693E7F23F}" type="presParOf" srcId="{68806348-AAC9-E84B-AD28-C970951A5790}" destId="{43F35619-B316-2F4A-875C-514ABF8D3674}" srcOrd="0" destOrd="0" presId="urn:microsoft.com/office/officeart/2005/8/layout/vList3"/>
    <dgm:cxn modelId="{1817A8BE-643C-B946-A733-4EEC0A0FDA70}"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00E817-E7B9-7542-B935-0450E263CECA}"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59511E31-38B8-FF46-996F-84914906B7A8}">
      <dgm:prSet phldrT="[Text]" custT="1"/>
      <dgm:spPr>
        <a:solidFill>
          <a:schemeClr val="accent1">
            <a:lumMod val="75000"/>
          </a:schemeClr>
        </a:solidFill>
      </dgm:spPr>
      <dgm:t>
        <a:bodyPr/>
        <a:lstStyle/>
        <a:p>
          <a:r>
            <a:rPr lang="en-US" sz="2000" dirty="0" smtClean="0">
              <a:solidFill>
                <a:srgbClr val="F79646"/>
              </a:solidFill>
            </a:rPr>
            <a:t>Associate Institute (to take note)</a:t>
          </a:r>
          <a:endParaRPr lang="en-US" sz="2000" dirty="0">
            <a:solidFill>
              <a:srgbClr val="F79646"/>
            </a:solidFill>
          </a:endParaRPr>
        </a:p>
      </dgm:t>
    </dgm:pt>
    <dgm:pt modelId="{42511D64-0EC4-1147-95AE-236744EF432C}" type="parTrans" cxnId="{FA87F6E4-177A-224C-8A51-B1649C62EF0E}">
      <dgm:prSet/>
      <dgm:spPr/>
      <dgm:t>
        <a:bodyPr/>
        <a:lstStyle/>
        <a:p>
          <a:endParaRPr lang="en-US"/>
        </a:p>
      </dgm:t>
    </dgm:pt>
    <dgm:pt modelId="{B93EE740-C9E5-2C49-8DCF-4040A85E0B96}" type="sibTrans" cxnId="{FA87F6E4-177A-224C-8A51-B1649C62EF0E}">
      <dgm:prSet/>
      <dgm:spPr/>
      <dgm:t>
        <a:bodyPr/>
        <a:lstStyle/>
        <a:p>
          <a:endParaRPr lang="en-US"/>
        </a:p>
      </dgm:t>
    </dgm:pt>
    <dgm:pt modelId="{692991FC-7A6D-FD4D-832B-C605F1531D26}">
      <dgm:prSet phldrT="[Text]" custT="1"/>
      <dgm:spPr>
        <a:solidFill>
          <a:schemeClr val="accent1">
            <a:lumMod val="75000"/>
          </a:schemeClr>
        </a:solidFill>
      </dgm:spPr>
      <dgm:t>
        <a:bodyPr/>
        <a:lstStyle/>
        <a:p>
          <a:r>
            <a:rPr lang="en-US" sz="2000" dirty="0" smtClean="0">
              <a:solidFill>
                <a:schemeClr val="accent6"/>
              </a:solidFill>
            </a:rPr>
            <a:t>Synchronization of membership CB committees (up for approval)</a:t>
          </a:r>
          <a:endParaRPr lang="en-US" sz="2000" dirty="0">
            <a:solidFill>
              <a:schemeClr val="accent6"/>
            </a:solidFill>
          </a:endParaRPr>
        </a:p>
      </dgm:t>
    </dgm:pt>
    <dgm:pt modelId="{F342E1F6-AD38-0C40-AAB8-F72B5931BBF6}" type="parTrans" cxnId="{80445E30-BF72-C44F-BB8C-35BCACA7ADAB}">
      <dgm:prSet/>
      <dgm:spPr/>
      <dgm:t>
        <a:bodyPr/>
        <a:lstStyle/>
        <a:p>
          <a:endParaRPr lang="en-US"/>
        </a:p>
      </dgm:t>
    </dgm:pt>
    <dgm:pt modelId="{A760DFC0-3AB2-054F-A125-050AF3C46118}" type="sibTrans" cxnId="{80445E30-BF72-C44F-BB8C-35BCACA7ADAB}">
      <dgm:prSet/>
      <dgm:spPr/>
      <dgm:t>
        <a:bodyPr/>
        <a:lstStyle/>
        <a:p>
          <a:endParaRPr lang="en-US"/>
        </a:p>
      </dgm:t>
    </dgm:pt>
    <dgm:pt modelId="{C1BFF666-9C55-AB4F-AE6B-50D1E847F298}">
      <dgm:prSet phldrT="[Text]" custT="1"/>
      <dgm:spPr>
        <a:solidFill>
          <a:schemeClr val="accent1">
            <a:lumMod val="75000"/>
          </a:schemeClr>
        </a:solidFill>
      </dgm:spPr>
      <dgm:t>
        <a:bodyPr/>
        <a:lstStyle/>
        <a:p>
          <a:r>
            <a:rPr lang="en-US" sz="1800" dirty="0" smtClean="0"/>
            <a:t>Starting dates for all CB committees: 1</a:t>
          </a:r>
          <a:r>
            <a:rPr lang="en-US" sz="1800" baseline="30000" dirty="0" smtClean="0"/>
            <a:t>st</a:t>
          </a:r>
          <a:r>
            <a:rPr lang="en-US" sz="1800" dirty="0" smtClean="0"/>
            <a:t> of Sept or 1</a:t>
          </a:r>
          <a:r>
            <a:rPr lang="en-US" sz="1800" baseline="30000" dirty="0" smtClean="0"/>
            <a:t>st</a:t>
          </a:r>
          <a:r>
            <a:rPr lang="en-US" sz="1800" dirty="0" smtClean="0"/>
            <a:t> of March</a:t>
          </a:r>
          <a:endParaRPr lang="en-US" sz="1800" dirty="0"/>
        </a:p>
      </dgm:t>
    </dgm:pt>
    <dgm:pt modelId="{BDCCDC3C-7A30-F74A-9C98-AA16C1C041DE}" type="parTrans" cxnId="{B10A74CA-79FD-FD47-8666-C6C265156A42}">
      <dgm:prSet/>
      <dgm:spPr/>
      <dgm:t>
        <a:bodyPr/>
        <a:lstStyle/>
        <a:p>
          <a:endParaRPr lang="en-US"/>
        </a:p>
      </dgm:t>
    </dgm:pt>
    <dgm:pt modelId="{A45BA8E8-7311-2041-BAA9-26A15A307CB4}" type="sibTrans" cxnId="{B10A74CA-79FD-FD47-8666-C6C265156A42}">
      <dgm:prSet/>
      <dgm:spPr/>
      <dgm:t>
        <a:bodyPr/>
        <a:lstStyle/>
        <a:p>
          <a:endParaRPr lang="en-US"/>
        </a:p>
      </dgm:t>
    </dgm:pt>
    <dgm:pt modelId="{7B76B6B7-124D-DC41-97DF-D3EB6E0D9C87}">
      <dgm:prSet phldrT="[Text]" custT="1"/>
      <dgm:spPr>
        <a:solidFill>
          <a:schemeClr val="accent1">
            <a:lumMod val="20000"/>
            <a:lumOff val="80000"/>
          </a:schemeClr>
        </a:solidFill>
        <a:effectLst/>
      </dgm:spPr>
      <dgm:t>
        <a:bodyPr/>
        <a:lstStyle/>
        <a:p>
          <a:r>
            <a:rPr lang="en-US" sz="2800" b="1" dirty="0" smtClean="0">
              <a:solidFill>
                <a:schemeClr val="tx1"/>
              </a:solidFill>
            </a:rPr>
            <a:t>From CB Chair team</a:t>
          </a:r>
          <a:endParaRPr lang="en-US" sz="2800" b="1" dirty="0">
            <a:solidFill>
              <a:schemeClr val="tx1"/>
            </a:solidFill>
          </a:endParaRPr>
        </a:p>
      </dgm:t>
    </dgm:pt>
    <dgm:pt modelId="{1CF826F3-926E-444A-979A-1356A749B1CA}" type="parTrans" cxnId="{A4D46C5E-3EFB-194E-94CD-F13A5B77B71C}">
      <dgm:prSet/>
      <dgm:spPr/>
      <dgm:t>
        <a:bodyPr/>
        <a:lstStyle/>
        <a:p>
          <a:endParaRPr lang="en-US"/>
        </a:p>
      </dgm:t>
    </dgm:pt>
    <dgm:pt modelId="{AC098B31-1628-324E-B8A3-46EDC28DED8B}" type="sibTrans" cxnId="{A4D46C5E-3EFB-194E-94CD-F13A5B77B71C}">
      <dgm:prSet/>
      <dgm:spPr/>
      <dgm:t>
        <a:bodyPr/>
        <a:lstStyle/>
        <a:p>
          <a:endParaRPr lang="en-US"/>
        </a:p>
      </dgm:t>
    </dgm:pt>
    <dgm:pt modelId="{C0D3EE3D-978A-7747-A4F5-FA24D8B2F323}">
      <dgm:prSet phldrT="[Text]" custT="1"/>
      <dgm:spPr>
        <a:solidFill>
          <a:schemeClr val="accent1">
            <a:lumMod val="75000"/>
          </a:schemeClr>
        </a:solidFill>
      </dgm:spPr>
      <dgm:t>
        <a:bodyPr/>
        <a:lstStyle/>
        <a:p>
          <a:r>
            <a:rPr lang="en-US" sz="1800" dirty="0" smtClean="0"/>
            <a:t>Wish from </a:t>
          </a:r>
          <a:r>
            <a:rPr lang="en-US" sz="1800" i="1" dirty="0" smtClean="0"/>
            <a:t>Electron National Research Institute </a:t>
          </a:r>
          <a:r>
            <a:rPr lang="en-US" sz="1800" dirty="0" smtClean="0"/>
            <a:t>to be removed (</a:t>
          </a:r>
          <a:r>
            <a:rPr lang="en-US" sz="1800" dirty="0" err="1" smtClean="0"/>
            <a:t>St.Petersburg</a:t>
          </a:r>
          <a:r>
            <a:rPr lang="en-US" sz="1800" dirty="0" smtClean="0"/>
            <a:t>, Russia)</a:t>
          </a:r>
          <a:endParaRPr lang="en-US" sz="1800" dirty="0"/>
        </a:p>
      </dgm:t>
    </dgm:pt>
    <dgm:pt modelId="{34D5CE3F-A7F7-DC41-83D8-F22CBC6E7B42}" type="parTrans" cxnId="{01B2CBE8-170F-7148-B828-C38886FB2658}">
      <dgm:prSet/>
      <dgm:spPr/>
      <dgm:t>
        <a:bodyPr/>
        <a:lstStyle/>
        <a:p>
          <a:endParaRPr lang="en-US"/>
        </a:p>
      </dgm:t>
    </dgm:pt>
    <dgm:pt modelId="{339793DA-FC5A-1848-B8DE-DEE98ED4EF09}" type="sibTrans" cxnId="{01B2CBE8-170F-7148-B828-C38886FB2658}">
      <dgm:prSet/>
      <dgm:spPr/>
      <dgm:t>
        <a:bodyPr/>
        <a:lstStyle/>
        <a:p>
          <a:endParaRPr lang="en-US"/>
        </a:p>
      </dgm:t>
    </dgm:pt>
    <dgm:pt modelId="{8DBD0EBB-BE5F-FF49-8925-3856C3A0BC68}">
      <dgm:prSet phldrT="[Text]"/>
      <dgm:spPr>
        <a:solidFill>
          <a:schemeClr val="accent1">
            <a:lumMod val="75000"/>
          </a:schemeClr>
        </a:solidFill>
      </dgm:spPr>
      <dgm:t>
        <a:bodyPr/>
        <a:lstStyle/>
        <a:p>
          <a:r>
            <a:rPr lang="en-US" dirty="0" smtClean="0">
              <a:solidFill>
                <a:srgbClr val="F79646"/>
              </a:solidFill>
            </a:rPr>
            <a:t>First discussions on the following topics</a:t>
          </a:r>
          <a:endParaRPr lang="en-US" dirty="0">
            <a:solidFill>
              <a:srgbClr val="F79646"/>
            </a:solidFill>
          </a:endParaRPr>
        </a:p>
      </dgm:t>
    </dgm:pt>
    <dgm:pt modelId="{E80C6BB8-7383-C24E-B901-D09FF389D4F7}" type="parTrans" cxnId="{42243CE0-83DC-FE44-85E3-14B24E32E499}">
      <dgm:prSet/>
      <dgm:spPr/>
      <dgm:t>
        <a:bodyPr/>
        <a:lstStyle/>
        <a:p>
          <a:endParaRPr lang="en-US"/>
        </a:p>
      </dgm:t>
    </dgm:pt>
    <dgm:pt modelId="{FA105527-29DB-A94C-A3D3-BC63FC8B1416}" type="sibTrans" cxnId="{42243CE0-83DC-FE44-85E3-14B24E32E499}">
      <dgm:prSet/>
      <dgm:spPr/>
      <dgm:t>
        <a:bodyPr/>
        <a:lstStyle/>
        <a:p>
          <a:endParaRPr lang="en-US"/>
        </a:p>
      </dgm:t>
    </dgm:pt>
    <dgm:pt modelId="{EAA53125-BE78-3A45-BF8A-0E28BA075918}">
      <dgm:prSet phldrT="[Text]"/>
      <dgm:spPr>
        <a:solidFill>
          <a:schemeClr val="accent1">
            <a:lumMod val="75000"/>
          </a:schemeClr>
        </a:solidFill>
      </dgm:spPr>
      <dgm:t>
        <a:bodyPr/>
        <a:lstStyle/>
        <a:p>
          <a:r>
            <a:rPr lang="en-US" dirty="0" smtClean="0"/>
            <a:t>Towards a policy for publishing the numerical aspects of figures and plots in CMS papers</a:t>
          </a:r>
          <a:endParaRPr lang="en-US" dirty="0"/>
        </a:p>
      </dgm:t>
    </dgm:pt>
    <dgm:pt modelId="{4D53A017-637F-B540-A9C8-BE3662A419CD}" type="parTrans" cxnId="{022076A5-4744-3D45-9D5A-0208EFF5B5E4}">
      <dgm:prSet/>
      <dgm:spPr/>
      <dgm:t>
        <a:bodyPr/>
        <a:lstStyle/>
        <a:p>
          <a:endParaRPr lang="en-US"/>
        </a:p>
      </dgm:t>
    </dgm:pt>
    <dgm:pt modelId="{51BB287F-0D60-524D-8E23-128277CBD4DD}" type="sibTrans" cxnId="{022076A5-4744-3D45-9D5A-0208EFF5B5E4}">
      <dgm:prSet/>
      <dgm:spPr/>
      <dgm:t>
        <a:bodyPr/>
        <a:lstStyle/>
        <a:p>
          <a:endParaRPr lang="en-US"/>
        </a:p>
      </dgm:t>
    </dgm:pt>
    <dgm:pt modelId="{5BF33551-CEB0-084D-A45F-C2135FC8783F}">
      <dgm:prSet phldrT="[Text]" custT="1"/>
      <dgm:spPr>
        <a:solidFill>
          <a:schemeClr val="accent1">
            <a:lumMod val="75000"/>
          </a:schemeClr>
        </a:solidFill>
      </dgm:spPr>
      <dgm:t>
        <a:bodyPr/>
        <a:lstStyle/>
        <a:p>
          <a:r>
            <a:rPr lang="en-US" sz="1800" dirty="0" smtClean="0"/>
            <a:t>Aligned with other management/coordination positions in CMS</a:t>
          </a:r>
          <a:endParaRPr lang="en-US" sz="1800" dirty="0"/>
        </a:p>
      </dgm:t>
    </dgm:pt>
    <dgm:pt modelId="{4B94B69D-927F-004A-83B4-5D7BCC63A306}" type="parTrans" cxnId="{2D6D9F12-43E7-F849-AD78-7254F59BB531}">
      <dgm:prSet/>
      <dgm:spPr/>
      <dgm:t>
        <a:bodyPr/>
        <a:lstStyle/>
        <a:p>
          <a:endParaRPr lang="en-US"/>
        </a:p>
      </dgm:t>
    </dgm:pt>
    <dgm:pt modelId="{CBC8ACD2-4E53-6549-A1DA-BA2A4E05D44F}" type="sibTrans" cxnId="{2D6D9F12-43E7-F849-AD78-7254F59BB531}">
      <dgm:prSet/>
      <dgm:spPr/>
      <dgm:t>
        <a:bodyPr/>
        <a:lstStyle/>
        <a:p>
          <a:endParaRPr lang="en-US"/>
        </a:p>
      </dgm:t>
    </dgm:pt>
    <dgm:pt modelId="{AB8EED47-58F5-4B4C-BD37-84B686E99BB2}">
      <dgm:prSet phldrT="[Text]" custT="1"/>
      <dgm:spPr>
        <a:solidFill>
          <a:schemeClr val="accent1">
            <a:lumMod val="75000"/>
          </a:schemeClr>
        </a:solidFill>
      </dgm:spPr>
      <dgm:t>
        <a:bodyPr/>
        <a:lstStyle/>
        <a:p>
          <a:r>
            <a:rPr lang="en-US" sz="1800" dirty="0" smtClean="0"/>
            <a:t>Aligned with typical academic semesters</a:t>
          </a:r>
          <a:endParaRPr lang="en-US" sz="1800" dirty="0"/>
        </a:p>
      </dgm:t>
    </dgm:pt>
    <dgm:pt modelId="{8154ADD9-3F6A-C342-AC23-8305D606DA0D}" type="parTrans" cxnId="{527B31A3-8E8B-B04E-BDC0-65F2FDAE85D6}">
      <dgm:prSet/>
      <dgm:spPr/>
      <dgm:t>
        <a:bodyPr/>
        <a:lstStyle/>
        <a:p>
          <a:endParaRPr lang="en-US"/>
        </a:p>
      </dgm:t>
    </dgm:pt>
    <dgm:pt modelId="{D1465699-F037-4C4B-86AD-2BE4083688EC}" type="sibTrans" cxnId="{527B31A3-8E8B-B04E-BDC0-65F2FDAE85D6}">
      <dgm:prSet/>
      <dgm:spPr/>
      <dgm:t>
        <a:bodyPr/>
        <a:lstStyle/>
        <a:p>
          <a:endParaRPr lang="en-US"/>
        </a:p>
      </dgm:t>
    </dgm:pt>
    <dgm:pt modelId="{3E952D68-7ADB-1F47-8B46-6CB47A74B20E}">
      <dgm:prSet phldrT="[Text]" custT="1"/>
      <dgm:spPr>
        <a:solidFill>
          <a:schemeClr val="accent1">
            <a:lumMod val="75000"/>
          </a:schemeClr>
        </a:solidFill>
      </dgm:spPr>
      <dgm:t>
        <a:bodyPr/>
        <a:lstStyle/>
        <a:p>
          <a:r>
            <a:rPr lang="en-US" sz="1800" dirty="0" smtClean="0"/>
            <a:t>Transition: extend the mandates of the current members </a:t>
          </a:r>
          <a:endParaRPr lang="en-US" sz="1800" dirty="0"/>
        </a:p>
      </dgm:t>
    </dgm:pt>
    <dgm:pt modelId="{175A9485-5EB5-4441-B706-596F36DAFE6A}" type="parTrans" cxnId="{41C1BD3B-AA5E-F143-A1EC-19D49F068864}">
      <dgm:prSet/>
      <dgm:spPr/>
      <dgm:t>
        <a:bodyPr/>
        <a:lstStyle/>
        <a:p>
          <a:endParaRPr lang="en-US"/>
        </a:p>
      </dgm:t>
    </dgm:pt>
    <dgm:pt modelId="{E337D977-F35D-FA4A-B606-44E15690155E}" type="sibTrans" cxnId="{41C1BD3B-AA5E-F143-A1EC-19D49F068864}">
      <dgm:prSet/>
      <dgm:spPr/>
      <dgm:t>
        <a:bodyPr/>
        <a:lstStyle/>
        <a:p>
          <a:endParaRPr lang="en-US"/>
        </a:p>
      </dgm:t>
    </dgm:pt>
    <dgm:pt modelId="{4346C6D9-93D4-624F-8AD5-69F5504B3E65}">
      <dgm:prSet phldrT="[Text]"/>
      <dgm:spPr>
        <a:solidFill>
          <a:schemeClr val="accent1">
            <a:lumMod val="75000"/>
          </a:schemeClr>
        </a:solidFill>
      </dgm:spPr>
      <dgm:t>
        <a:bodyPr/>
        <a:lstStyle/>
        <a:p>
          <a:r>
            <a:rPr lang="en-US" dirty="0" smtClean="0"/>
            <a:t>Towards a proposal for long-term proxy assignments</a:t>
          </a:r>
          <a:endParaRPr lang="en-US" dirty="0"/>
        </a:p>
      </dgm:t>
    </dgm:pt>
    <dgm:pt modelId="{0A1242F8-86E4-444B-93C5-B164B8469FEE}" type="parTrans" cxnId="{C2B101BB-FFAD-2A40-BAFA-840F5A9DBE06}">
      <dgm:prSet/>
      <dgm:spPr/>
      <dgm:t>
        <a:bodyPr/>
        <a:lstStyle/>
        <a:p>
          <a:endParaRPr lang="en-US"/>
        </a:p>
      </dgm:t>
    </dgm:pt>
    <dgm:pt modelId="{4B8595D9-6ABB-3546-B805-6172FBDBA0D0}" type="sibTrans" cxnId="{C2B101BB-FFAD-2A40-BAFA-840F5A9DBE06}">
      <dgm:prSet/>
      <dgm:spPr/>
      <dgm:t>
        <a:bodyPr/>
        <a:lstStyle/>
        <a:p>
          <a:endParaRPr lang="en-US"/>
        </a:p>
      </dgm:t>
    </dgm:pt>
    <dgm:pt modelId="{90CB90B5-15DA-C748-A986-B8BBF67AE023}" type="pres">
      <dgm:prSet presAssocID="{B100E817-E7B9-7542-B935-0450E263CECA}" presName="diagram" presStyleCnt="0">
        <dgm:presLayoutVars>
          <dgm:dir/>
          <dgm:resizeHandles val="exact"/>
        </dgm:presLayoutVars>
      </dgm:prSet>
      <dgm:spPr/>
      <dgm:t>
        <a:bodyPr/>
        <a:lstStyle/>
        <a:p>
          <a:endParaRPr lang="en-US"/>
        </a:p>
      </dgm:t>
    </dgm:pt>
    <dgm:pt modelId="{44B209CE-AB4A-6E43-98C3-AE11AF8DFA1F}" type="pres">
      <dgm:prSet presAssocID="{7B76B6B7-124D-DC41-97DF-D3EB6E0D9C87}" presName="node" presStyleLbl="node1" presStyleIdx="0" presStyleCnt="4" custScaleX="103061" custScaleY="77982">
        <dgm:presLayoutVars>
          <dgm:bulletEnabled val="1"/>
        </dgm:presLayoutVars>
      </dgm:prSet>
      <dgm:spPr/>
      <dgm:t>
        <a:bodyPr/>
        <a:lstStyle/>
        <a:p>
          <a:endParaRPr lang="en-US"/>
        </a:p>
      </dgm:t>
    </dgm:pt>
    <dgm:pt modelId="{2241B7C9-1C45-C743-BD57-DF7945E543CE}" type="pres">
      <dgm:prSet presAssocID="{AC098B31-1628-324E-B8A3-46EDC28DED8B}" presName="sibTrans" presStyleCnt="0"/>
      <dgm:spPr/>
    </dgm:pt>
    <dgm:pt modelId="{E0EFD198-A005-4E4F-98C4-482081FDED03}" type="pres">
      <dgm:prSet presAssocID="{59511E31-38B8-FF46-996F-84914906B7A8}" presName="node" presStyleLbl="node1" presStyleIdx="1" presStyleCnt="4" custScaleX="200685" custScaleY="76602">
        <dgm:presLayoutVars>
          <dgm:bulletEnabled val="1"/>
        </dgm:presLayoutVars>
      </dgm:prSet>
      <dgm:spPr/>
      <dgm:t>
        <a:bodyPr/>
        <a:lstStyle/>
        <a:p>
          <a:endParaRPr lang="en-US"/>
        </a:p>
      </dgm:t>
    </dgm:pt>
    <dgm:pt modelId="{73A066B3-2726-4443-B721-14E11245D4DE}" type="pres">
      <dgm:prSet presAssocID="{B93EE740-C9E5-2C49-8DCF-4040A85E0B96}" presName="sibTrans" presStyleCnt="0"/>
      <dgm:spPr/>
    </dgm:pt>
    <dgm:pt modelId="{6578A886-5D26-5543-B0E3-8999B5759187}" type="pres">
      <dgm:prSet presAssocID="{692991FC-7A6D-FD4D-832B-C605F1531D26}" presName="node" presStyleLbl="node1" presStyleIdx="2" presStyleCnt="4" custScaleX="342085" custScaleY="118754">
        <dgm:presLayoutVars>
          <dgm:bulletEnabled val="1"/>
        </dgm:presLayoutVars>
      </dgm:prSet>
      <dgm:spPr/>
      <dgm:t>
        <a:bodyPr/>
        <a:lstStyle/>
        <a:p>
          <a:endParaRPr lang="en-US"/>
        </a:p>
      </dgm:t>
    </dgm:pt>
    <dgm:pt modelId="{DD413D9E-1359-794A-AA81-0A82D88A62F6}" type="pres">
      <dgm:prSet presAssocID="{A760DFC0-3AB2-054F-A125-050AF3C46118}" presName="sibTrans" presStyleCnt="0"/>
      <dgm:spPr/>
    </dgm:pt>
    <dgm:pt modelId="{E5B23AD4-B3C5-8943-A8C0-AEB3262E6152}" type="pres">
      <dgm:prSet presAssocID="{8DBD0EBB-BE5F-FF49-8925-3856C3A0BC68}" presName="node" presStyleLbl="node1" presStyleIdx="3" presStyleCnt="4" custScaleX="339780" custScaleY="79569">
        <dgm:presLayoutVars>
          <dgm:bulletEnabled val="1"/>
        </dgm:presLayoutVars>
      </dgm:prSet>
      <dgm:spPr/>
      <dgm:t>
        <a:bodyPr/>
        <a:lstStyle/>
        <a:p>
          <a:endParaRPr lang="en-US"/>
        </a:p>
      </dgm:t>
    </dgm:pt>
  </dgm:ptLst>
  <dgm:cxnLst>
    <dgm:cxn modelId="{280605B3-504D-7746-9B8B-28958E5E2DBF}" type="presOf" srcId="{3E952D68-7ADB-1F47-8B46-6CB47A74B20E}" destId="{6578A886-5D26-5543-B0E3-8999B5759187}" srcOrd="0" destOrd="4" presId="urn:microsoft.com/office/officeart/2005/8/layout/default"/>
    <dgm:cxn modelId="{0BA1C086-1A3C-5E44-9A3B-CDD0299FD485}" type="presOf" srcId="{EAA53125-BE78-3A45-BF8A-0E28BA075918}" destId="{E5B23AD4-B3C5-8943-A8C0-AEB3262E6152}" srcOrd="0" destOrd="1" presId="urn:microsoft.com/office/officeart/2005/8/layout/default"/>
    <dgm:cxn modelId="{80445E30-BF72-C44F-BB8C-35BCACA7ADAB}" srcId="{B100E817-E7B9-7542-B935-0450E263CECA}" destId="{692991FC-7A6D-FD4D-832B-C605F1531D26}" srcOrd="2" destOrd="0" parTransId="{F342E1F6-AD38-0C40-AAB8-F72B5931BBF6}" sibTransId="{A760DFC0-3AB2-054F-A125-050AF3C46118}"/>
    <dgm:cxn modelId="{B10A74CA-79FD-FD47-8666-C6C265156A42}" srcId="{692991FC-7A6D-FD4D-832B-C605F1531D26}" destId="{C1BFF666-9C55-AB4F-AE6B-50D1E847F298}" srcOrd="0" destOrd="0" parTransId="{BDCCDC3C-7A30-F74A-9C98-AA16C1C041DE}" sibTransId="{A45BA8E8-7311-2041-BAA9-26A15A307CB4}"/>
    <dgm:cxn modelId="{7D0DE353-0B39-954D-A98E-FB7263479216}" type="presOf" srcId="{8DBD0EBB-BE5F-FF49-8925-3856C3A0BC68}" destId="{E5B23AD4-B3C5-8943-A8C0-AEB3262E6152}" srcOrd="0" destOrd="0" presId="urn:microsoft.com/office/officeart/2005/8/layout/default"/>
    <dgm:cxn modelId="{B050CA57-E7E5-5D45-89D7-ED73C1B5595A}" type="presOf" srcId="{4346C6D9-93D4-624F-8AD5-69F5504B3E65}" destId="{E5B23AD4-B3C5-8943-A8C0-AEB3262E6152}" srcOrd="0" destOrd="2" presId="urn:microsoft.com/office/officeart/2005/8/layout/default"/>
    <dgm:cxn modelId="{01B2CBE8-170F-7148-B828-C38886FB2658}" srcId="{59511E31-38B8-FF46-996F-84914906B7A8}" destId="{C0D3EE3D-978A-7747-A4F5-FA24D8B2F323}" srcOrd="0" destOrd="0" parTransId="{34D5CE3F-A7F7-DC41-83D8-F22CBC6E7B42}" sibTransId="{339793DA-FC5A-1848-B8DE-DEE98ED4EF09}"/>
    <dgm:cxn modelId="{B3DED655-3B5E-EF49-9AAC-86CB71BA8112}" type="presOf" srcId="{C0D3EE3D-978A-7747-A4F5-FA24D8B2F323}" destId="{E0EFD198-A005-4E4F-98C4-482081FDED03}" srcOrd="0" destOrd="1" presId="urn:microsoft.com/office/officeart/2005/8/layout/default"/>
    <dgm:cxn modelId="{A4D46C5E-3EFB-194E-94CD-F13A5B77B71C}" srcId="{B100E817-E7B9-7542-B935-0450E263CECA}" destId="{7B76B6B7-124D-DC41-97DF-D3EB6E0D9C87}" srcOrd="0" destOrd="0" parTransId="{1CF826F3-926E-444A-979A-1356A749B1CA}" sibTransId="{AC098B31-1628-324E-B8A3-46EDC28DED8B}"/>
    <dgm:cxn modelId="{E1E788B1-1EE6-4E4C-BB5B-A9982869091C}" type="presOf" srcId="{B100E817-E7B9-7542-B935-0450E263CECA}" destId="{90CB90B5-15DA-C748-A986-B8BBF67AE023}" srcOrd="0" destOrd="0" presId="urn:microsoft.com/office/officeart/2005/8/layout/default"/>
    <dgm:cxn modelId="{41C1BD3B-AA5E-F143-A1EC-19D49F068864}" srcId="{692991FC-7A6D-FD4D-832B-C605F1531D26}" destId="{3E952D68-7ADB-1F47-8B46-6CB47A74B20E}" srcOrd="3" destOrd="0" parTransId="{175A9485-5EB5-4441-B706-596F36DAFE6A}" sibTransId="{E337D977-F35D-FA4A-B606-44E15690155E}"/>
    <dgm:cxn modelId="{42243CE0-83DC-FE44-85E3-14B24E32E499}" srcId="{B100E817-E7B9-7542-B935-0450E263CECA}" destId="{8DBD0EBB-BE5F-FF49-8925-3856C3A0BC68}" srcOrd="3" destOrd="0" parTransId="{E80C6BB8-7383-C24E-B901-D09FF389D4F7}" sibTransId="{FA105527-29DB-A94C-A3D3-BC63FC8B1416}"/>
    <dgm:cxn modelId="{F01CAFCB-DAA1-684E-ACFE-C8A077424BB4}" type="presOf" srcId="{59511E31-38B8-FF46-996F-84914906B7A8}" destId="{E0EFD198-A005-4E4F-98C4-482081FDED03}" srcOrd="0" destOrd="0" presId="urn:microsoft.com/office/officeart/2005/8/layout/default"/>
    <dgm:cxn modelId="{A25D7F2C-41FF-914D-9576-313CBF2D1A9E}" type="presOf" srcId="{C1BFF666-9C55-AB4F-AE6B-50D1E847F298}" destId="{6578A886-5D26-5543-B0E3-8999B5759187}" srcOrd="0" destOrd="1" presId="urn:microsoft.com/office/officeart/2005/8/layout/default"/>
    <dgm:cxn modelId="{C2B101BB-FFAD-2A40-BAFA-840F5A9DBE06}" srcId="{8DBD0EBB-BE5F-FF49-8925-3856C3A0BC68}" destId="{4346C6D9-93D4-624F-8AD5-69F5504B3E65}" srcOrd="1" destOrd="0" parTransId="{0A1242F8-86E4-444B-93C5-B164B8469FEE}" sibTransId="{4B8595D9-6ABB-3546-B805-6172FBDBA0D0}"/>
    <dgm:cxn modelId="{527B31A3-8E8B-B04E-BDC0-65F2FDAE85D6}" srcId="{692991FC-7A6D-FD4D-832B-C605F1531D26}" destId="{AB8EED47-58F5-4B4C-BD37-84B686E99BB2}" srcOrd="2" destOrd="0" parTransId="{8154ADD9-3F6A-C342-AC23-8305D606DA0D}" sibTransId="{D1465699-F037-4C4B-86AD-2BE4083688EC}"/>
    <dgm:cxn modelId="{E8B867F1-3355-B946-84BD-814F1E1E6A31}" type="presOf" srcId="{7B76B6B7-124D-DC41-97DF-D3EB6E0D9C87}" destId="{44B209CE-AB4A-6E43-98C3-AE11AF8DFA1F}" srcOrd="0" destOrd="0" presId="urn:microsoft.com/office/officeart/2005/8/layout/default"/>
    <dgm:cxn modelId="{2D6D9F12-43E7-F849-AD78-7254F59BB531}" srcId="{692991FC-7A6D-FD4D-832B-C605F1531D26}" destId="{5BF33551-CEB0-084D-A45F-C2135FC8783F}" srcOrd="1" destOrd="0" parTransId="{4B94B69D-927F-004A-83B4-5D7BCC63A306}" sibTransId="{CBC8ACD2-4E53-6549-A1DA-BA2A4E05D44F}"/>
    <dgm:cxn modelId="{FA87F6E4-177A-224C-8A51-B1649C62EF0E}" srcId="{B100E817-E7B9-7542-B935-0450E263CECA}" destId="{59511E31-38B8-FF46-996F-84914906B7A8}" srcOrd="1" destOrd="0" parTransId="{42511D64-0EC4-1147-95AE-236744EF432C}" sibTransId="{B93EE740-C9E5-2C49-8DCF-4040A85E0B96}"/>
    <dgm:cxn modelId="{4E1E8019-A586-254A-A886-F45EA6392A00}" type="presOf" srcId="{AB8EED47-58F5-4B4C-BD37-84B686E99BB2}" destId="{6578A886-5D26-5543-B0E3-8999B5759187}" srcOrd="0" destOrd="3" presId="urn:microsoft.com/office/officeart/2005/8/layout/default"/>
    <dgm:cxn modelId="{68140DD7-0FE2-624A-971B-B0864FE74783}" type="presOf" srcId="{5BF33551-CEB0-084D-A45F-C2135FC8783F}" destId="{6578A886-5D26-5543-B0E3-8999B5759187}" srcOrd="0" destOrd="2" presId="urn:microsoft.com/office/officeart/2005/8/layout/default"/>
    <dgm:cxn modelId="{022076A5-4744-3D45-9D5A-0208EFF5B5E4}" srcId="{8DBD0EBB-BE5F-FF49-8925-3856C3A0BC68}" destId="{EAA53125-BE78-3A45-BF8A-0E28BA075918}" srcOrd="0" destOrd="0" parTransId="{4D53A017-637F-B540-A9C8-BE3662A419CD}" sibTransId="{51BB287F-0D60-524D-8E23-128277CBD4DD}"/>
    <dgm:cxn modelId="{BAD5DC81-7A43-684A-B1FE-A2E7137AB2C8}" type="presOf" srcId="{692991FC-7A6D-FD4D-832B-C605F1531D26}" destId="{6578A886-5D26-5543-B0E3-8999B5759187}" srcOrd="0" destOrd="0" presId="urn:microsoft.com/office/officeart/2005/8/layout/default"/>
    <dgm:cxn modelId="{8CFED5E3-9EDA-6847-88B3-D2E64911DAEF}" type="presParOf" srcId="{90CB90B5-15DA-C748-A986-B8BBF67AE023}" destId="{44B209CE-AB4A-6E43-98C3-AE11AF8DFA1F}" srcOrd="0" destOrd="0" presId="urn:microsoft.com/office/officeart/2005/8/layout/default"/>
    <dgm:cxn modelId="{BB94343B-7E53-9D43-8841-68B5E205F251}" type="presParOf" srcId="{90CB90B5-15DA-C748-A986-B8BBF67AE023}" destId="{2241B7C9-1C45-C743-BD57-DF7945E543CE}" srcOrd="1" destOrd="0" presId="urn:microsoft.com/office/officeart/2005/8/layout/default"/>
    <dgm:cxn modelId="{E594AB07-BCDD-0B4D-8642-2EB91D5291A7}" type="presParOf" srcId="{90CB90B5-15DA-C748-A986-B8BBF67AE023}" destId="{E0EFD198-A005-4E4F-98C4-482081FDED03}" srcOrd="2" destOrd="0" presId="urn:microsoft.com/office/officeart/2005/8/layout/default"/>
    <dgm:cxn modelId="{59E34923-64EA-1D43-A860-E466366BE08A}" type="presParOf" srcId="{90CB90B5-15DA-C748-A986-B8BBF67AE023}" destId="{73A066B3-2726-4443-B721-14E11245D4DE}" srcOrd="3" destOrd="0" presId="urn:microsoft.com/office/officeart/2005/8/layout/default"/>
    <dgm:cxn modelId="{548F8838-EB02-ED42-8431-8425FC891F62}" type="presParOf" srcId="{90CB90B5-15DA-C748-A986-B8BBF67AE023}" destId="{6578A886-5D26-5543-B0E3-8999B5759187}" srcOrd="4" destOrd="0" presId="urn:microsoft.com/office/officeart/2005/8/layout/default"/>
    <dgm:cxn modelId="{97523697-7530-C245-B1FE-60DE85C096B8}" type="presParOf" srcId="{90CB90B5-15DA-C748-A986-B8BBF67AE023}" destId="{DD413D9E-1359-794A-AA81-0A82D88A62F6}" srcOrd="5" destOrd="0" presId="urn:microsoft.com/office/officeart/2005/8/layout/default"/>
    <dgm:cxn modelId="{CA455A64-7328-A949-B4C2-73CDB245EF6F}" type="presParOf" srcId="{90CB90B5-15DA-C748-A986-B8BBF67AE023}" destId="{E5B23AD4-B3C5-8943-A8C0-AEB3262E6152}" srcOrd="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B6CE06-3ECE-7541-8C34-F7778B0171B3}"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7E99AE6F-6C1B-E842-B6A4-626FD69F1659}">
      <dgm:prSet phldrT="[Text]" custT="1"/>
      <dgm:spPr>
        <a:solidFill>
          <a:schemeClr val="accent1">
            <a:lumMod val="20000"/>
            <a:lumOff val="80000"/>
          </a:schemeClr>
        </a:solidFill>
      </dgm:spPr>
      <dgm:t>
        <a:bodyPr/>
        <a:lstStyle/>
        <a:p>
          <a:r>
            <a:rPr lang="en-US" sz="1800" u="none" dirty="0" smtClean="0">
              <a:solidFill>
                <a:srgbClr val="0000FF"/>
              </a:solidFill>
            </a:rPr>
            <a:t>Link to </a:t>
          </a:r>
          <a:r>
            <a:rPr lang="en-US" sz="1800" u="none" dirty="0" smtClean="0">
              <a:solidFill>
                <a:srgbClr val="0000FF"/>
              </a:solidFill>
            </a:rPr>
            <a:t>their proposal: </a:t>
          </a:r>
          <a:r>
            <a:rPr lang="en-US" sz="1800" u="none" dirty="0" smtClean="0">
              <a:solidFill>
                <a:srgbClr val="0000FF"/>
              </a:solidFill>
              <a:hlinkClick xmlns:r="http://schemas.openxmlformats.org/officeDocument/2006/relationships" r:id="rId1"/>
            </a:rPr>
            <a:t>https://indico.cern.ch/event/343866/</a:t>
          </a:r>
          <a:r>
            <a:rPr lang="en-US" sz="1800" u="none" dirty="0" smtClean="0">
              <a:solidFill>
                <a:srgbClr val="0000FF"/>
              </a:solidFill>
            </a:rPr>
            <a:t> </a:t>
          </a:r>
          <a:endParaRPr lang="en-US" sz="1800" dirty="0">
            <a:solidFill>
              <a:srgbClr val="0000FF"/>
            </a:solidFill>
          </a:endParaRPr>
        </a:p>
      </dgm:t>
    </dgm:pt>
    <dgm:pt modelId="{7DD5F324-2B11-0049-B305-F701728D476C}" type="parTrans" cxnId="{4AA7E65C-B8B4-D549-92F9-522EC743A640}">
      <dgm:prSet/>
      <dgm:spPr/>
      <dgm:t>
        <a:bodyPr/>
        <a:lstStyle/>
        <a:p>
          <a:endParaRPr lang="en-US"/>
        </a:p>
      </dgm:t>
    </dgm:pt>
    <dgm:pt modelId="{15DA3CAE-FD03-6545-B4B9-5DC4DB1E2A72}" type="sibTrans" cxnId="{4AA7E65C-B8B4-D549-92F9-522EC743A640}">
      <dgm:prSet/>
      <dgm:spPr/>
      <dgm:t>
        <a:bodyPr/>
        <a:lstStyle/>
        <a:p>
          <a:endParaRPr lang="en-US"/>
        </a:p>
      </dgm:t>
    </dgm:pt>
    <dgm:pt modelId="{728FE186-C8DB-4740-9F13-69CE2B5ABE6C}" type="pres">
      <dgm:prSet presAssocID="{E8B6CE06-3ECE-7541-8C34-F7778B0171B3}" presName="linearFlow" presStyleCnt="0">
        <dgm:presLayoutVars>
          <dgm:dir/>
          <dgm:resizeHandles val="exact"/>
        </dgm:presLayoutVars>
      </dgm:prSet>
      <dgm:spPr/>
      <dgm:t>
        <a:bodyPr/>
        <a:lstStyle/>
        <a:p>
          <a:endParaRPr lang="en-US"/>
        </a:p>
      </dgm:t>
    </dgm:pt>
    <dgm:pt modelId="{68806348-AAC9-E84B-AD28-C970951A5790}" type="pres">
      <dgm:prSet presAssocID="{7E99AE6F-6C1B-E842-B6A4-626FD69F1659}" presName="composite" presStyleCnt="0"/>
      <dgm:spPr/>
    </dgm:pt>
    <dgm:pt modelId="{43F35619-B316-2F4A-875C-514ABF8D3674}" type="pres">
      <dgm:prSet presAssocID="{7E99AE6F-6C1B-E842-B6A4-626FD69F1659}" presName="imgShp" presStyleLbl="fgImgPlace1" presStyleIdx="0" presStyleCnt="1" custLinFactNeighborX="-84839"/>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4BC0ABF7-8CFD-B34C-8C18-D90EE01F7FFA}" type="pres">
      <dgm:prSet presAssocID="{7E99AE6F-6C1B-E842-B6A4-626FD69F1659}" presName="txShp" presStyleLbl="node1" presStyleIdx="0" presStyleCnt="1" custScaleX="127509" custLinFactNeighborX="4041" custLinFactNeighborY="49">
        <dgm:presLayoutVars>
          <dgm:bulletEnabled val="1"/>
        </dgm:presLayoutVars>
      </dgm:prSet>
      <dgm:spPr/>
      <dgm:t>
        <a:bodyPr/>
        <a:lstStyle/>
        <a:p>
          <a:endParaRPr lang="en-US"/>
        </a:p>
      </dgm:t>
    </dgm:pt>
  </dgm:ptLst>
  <dgm:cxnLst>
    <dgm:cxn modelId="{03D81FC8-E30C-9E4F-B9C8-699604547A17}" type="presOf" srcId="{E8B6CE06-3ECE-7541-8C34-F7778B0171B3}" destId="{728FE186-C8DB-4740-9F13-69CE2B5ABE6C}" srcOrd="0" destOrd="0" presId="urn:microsoft.com/office/officeart/2005/8/layout/vList3"/>
    <dgm:cxn modelId="{0C5AAECA-5858-0045-A631-43002D15D852}" type="presOf" srcId="{7E99AE6F-6C1B-E842-B6A4-626FD69F1659}" destId="{4BC0ABF7-8CFD-B34C-8C18-D90EE01F7FFA}" srcOrd="0" destOrd="0" presId="urn:microsoft.com/office/officeart/2005/8/layout/vList3"/>
    <dgm:cxn modelId="{4AA7E65C-B8B4-D549-92F9-522EC743A640}" srcId="{E8B6CE06-3ECE-7541-8C34-F7778B0171B3}" destId="{7E99AE6F-6C1B-E842-B6A4-626FD69F1659}" srcOrd="0" destOrd="0" parTransId="{7DD5F324-2B11-0049-B305-F701728D476C}" sibTransId="{15DA3CAE-FD03-6545-B4B9-5DC4DB1E2A72}"/>
    <dgm:cxn modelId="{E31AE07E-A80F-8F4E-A78B-5C1102591BBC}" type="presParOf" srcId="{728FE186-C8DB-4740-9F13-69CE2B5ABE6C}" destId="{68806348-AAC9-E84B-AD28-C970951A5790}" srcOrd="0" destOrd="0" presId="urn:microsoft.com/office/officeart/2005/8/layout/vList3"/>
    <dgm:cxn modelId="{FB5BF798-1CAF-EE43-B69B-029EAE7E7086}" type="presParOf" srcId="{68806348-AAC9-E84B-AD28-C970951A5790}" destId="{43F35619-B316-2F4A-875C-514ABF8D3674}" srcOrd="0" destOrd="0" presId="urn:microsoft.com/office/officeart/2005/8/layout/vList3"/>
    <dgm:cxn modelId="{D8C013B6-A972-024C-B071-04A63BD26377}" type="presParOf" srcId="{68806348-AAC9-E84B-AD28-C970951A5790}" destId="{4BC0ABF7-8CFD-B34C-8C18-D90EE01F7F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ABF7-8CFD-B34C-8C18-D90EE01F7FFA}">
      <dsp:nvSpPr>
        <dsp:cNvPr id="0" name=""/>
        <dsp:cNvSpPr/>
      </dsp:nvSpPr>
      <dsp:spPr>
        <a:xfrm rot="10800000">
          <a:off x="928098" y="773"/>
          <a:ext cx="7647495" cy="791389"/>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8981" tIns="68580" rIns="128016" bIns="68580" numCol="1" spcCol="1270" anchor="ctr" anchorCtr="0">
          <a:noAutofit/>
        </a:bodyPr>
        <a:lstStyle/>
        <a:p>
          <a:pPr lvl="0" algn="ctr" defTabSz="800100">
            <a:lnSpc>
              <a:spcPct val="90000"/>
            </a:lnSpc>
            <a:spcBef>
              <a:spcPct val="0"/>
            </a:spcBef>
            <a:spcAft>
              <a:spcPct val="35000"/>
            </a:spcAft>
          </a:pPr>
          <a:r>
            <a:rPr lang="en-US" sz="1800" u="none" kern="1200" dirty="0" smtClean="0">
              <a:solidFill>
                <a:srgbClr val="0000FF"/>
              </a:solidFill>
            </a:rPr>
            <a:t>Agenda</a:t>
          </a:r>
          <a:r>
            <a:rPr lang="en-US" sz="1800" u="none" kern="1200" dirty="0" smtClean="0">
              <a:solidFill>
                <a:srgbClr val="0000FF"/>
              </a:solidFill>
            </a:rPr>
            <a:t>: </a:t>
          </a:r>
          <a:r>
            <a:rPr lang="en-US" sz="1800" u="none" kern="1200" dirty="0" smtClean="0">
              <a:solidFill>
                <a:srgbClr val="0000FF"/>
              </a:solidFill>
              <a:hlinkClick xmlns:r="http://schemas.openxmlformats.org/officeDocument/2006/relationships" r:id="rId1"/>
            </a:rPr>
            <a:t>https://indico.cern.ch/event/342994/other-view?view=standard</a:t>
          </a:r>
          <a:r>
            <a:rPr lang="en-US" sz="1800" u="none" kern="1200" dirty="0" smtClean="0">
              <a:solidFill>
                <a:srgbClr val="0000FF"/>
              </a:solidFill>
            </a:rPr>
            <a:t> </a:t>
          </a:r>
          <a:endParaRPr lang="en-US" sz="2800" kern="1200" dirty="0">
            <a:solidFill>
              <a:srgbClr val="0000FF"/>
            </a:solidFill>
          </a:endParaRPr>
        </a:p>
      </dsp:txBody>
      <dsp:txXfrm rot="10800000">
        <a:off x="1125945" y="773"/>
        <a:ext cx="7449648" cy="791389"/>
      </dsp:txXfrm>
    </dsp:sp>
    <dsp:sp modelId="{43F35619-B316-2F4A-875C-514ABF8D3674}">
      <dsp:nvSpPr>
        <dsp:cNvPr id="0" name=""/>
        <dsp:cNvSpPr/>
      </dsp:nvSpPr>
      <dsp:spPr>
        <a:xfrm>
          <a:off x="443575" y="386"/>
          <a:ext cx="791389" cy="79138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1966" y="636287"/>
          <a:ext cx="2506634" cy="1459311"/>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CMS Week outside CERN 2016</a:t>
          </a:r>
          <a:endParaRPr lang="en-US" sz="2800" b="1" kern="1200" dirty="0">
            <a:solidFill>
              <a:schemeClr val="tx1"/>
            </a:solidFill>
          </a:endParaRPr>
        </a:p>
      </dsp:txBody>
      <dsp:txXfrm>
        <a:off x="1966" y="636287"/>
        <a:ext cx="2506634" cy="1459311"/>
      </dsp:txXfrm>
    </dsp:sp>
    <dsp:sp modelId="{E0EFD198-A005-4E4F-98C4-482081FDED03}">
      <dsp:nvSpPr>
        <dsp:cNvPr id="0" name=""/>
        <dsp:cNvSpPr/>
      </dsp:nvSpPr>
      <dsp:spPr>
        <a:xfrm>
          <a:off x="2751819" y="636287"/>
          <a:ext cx="2432185" cy="145931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Proposal</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From </a:t>
          </a:r>
          <a:r>
            <a:rPr lang="en-US" sz="2000" kern="1200" dirty="0" smtClean="0"/>
            <a:t>the Indian community in CMS</a:t>
          </a:r>
          <a:endParaRPr lang="en-US" sz="2000" kern="1200" dirty="0"/>
        </a:p>
      </dsp:txBody>
      <dsp:txXfrm>
        <a:off x="2751819" y="636287"/>
        <a:ext cx="2432185" cy="1459311"/>
      </dsp:txXfrm>
    </dsp:sp>
    <dsp:sp modelId="{08DCA8DB-2178-E841-98A7-0B3176A3AD81}">
      <dsp:nvSpPr>
        <dsp:cNvPr id="0" name=""/>
        <dsp:cNvSpPr/>
      </dsp:nvSpPr>
      <dsp:spPr>
        <a:xfrm>
          <a:off x="5429189" y="636287"/>
          <a:ext cx="3056527" cy="145931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Mumbai, India</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Sept or Dec 2016</a:t>
          </a:r>
          <a:endParaRPr lang="en-US" sz="2000" kern="1200" dirty="0"/>
        </a:p>
        <a:p>
          <a:pPr marL="228600" lvl="1" indent="-228600" algn="l" defTabSz="889000">
            <a:lnSpc>
              <a:spcPct val="90000"/>
            </a:lnSpc>
            <a:spcBef>
              <a:spcPct val="0"/>
            </a:spcBef>
            <a:spcAft>
              <a:spcPct val="15000"/>
            </a:spcAft>
            <a:buChar char="••"/>
          </a:pPr>
          <a:r>
            <a:rPr lang="en-US" sz="2000" kern="1200" dirty="0" smtClean="0"/>
            <a:t>At TIFR (Tata Institute for Fundamental Research)</a:t>
          </a:r>
          <a:endParaRPr lang="en-US" sz="2000" kern="1200" dirty="0"/>
        </a:p>
      </dsp:txBody>
      <dsp:txXfrm>
        <a:off x="5429189" y="636287"/>
        <a:ext cx="3056527" cy="1459311"/>
      </dsp:txXfrm>
    </dsp:sp>
    <dsp:sp modelId="{6578A886-5D26-5543-B0E3-8999B5759187}">
      <dsp:nvSpPr>
        <dsp:cNvPr id="0" name=""/>
        <dsp:cNvSpPr/>
      </dsp:nvSpPr>
      <dsp:spPr>
        <a:xfrm>
          <a:off x="876835" y="2338817"/>
          <a:ext cx="3390126" cy="145931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accent6"/>
              </a:solidFill>
            </a:rPr>
            <a:t>Presentation</a:t>
          </a:r>
          <a:endParaRPr lang="en-US" sz="2400" kern="1200" dirty="0">
            <a:solidFill>
              <a:schemeClr val="accent6"/>
            </a:solidFill>
          </a:endParaRPr>
        </a:p>
        <a:p>
          <a:pPr marL="228600" lvl="1" indent="-228600" algn="l" defTabSz="889000">
            <a:lnSpc>
              <a:spcPct val="90000"/>
            </a:lnSpc>
            <a:spcBef>
              <a:spcPct val="0"/>
            </a:spcBef>
            <a:spcAft>
              <a:spcPct val="15000"/>
            </a:spcAft>
            <a:buChar char="••"/>
          </a:pPr>
          <a:r>
            <a:rPr lang="en-US" sz="2000" kern="1200" dirty="0" smtClean="0"/>
            <a:t>By Tariq Aziz during the CB meeting </a:t>
          </a:r>
          <a:endParaRPr lang="en-US" sz="2000" kern="1200" dirty="0"/>
        </a:p>
      </dsp:txBody>
      <dsp:txXfrm>
        <a:off x="876835" y="2338817"/>
        <a:ext cx="3390126" cy="1459311"/>
      </dsp:txXfrm>
    </dsp:sp>
    <dsp:sp modelId="{29DE554F-E033-564A-8080-971BA6BD0FBF}">
      <dsp:nvSpPr>
        <dsp:cNvPr id="0" name=""/>
        <dsp:cNvSpPr/>
      </dsp:nvSpPr>
      <dsp:spPr>
        <a:xfrm>
          <a:off x="4510180" y="2338817"/>
          <a:ext cx="3098701" cy="145931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Decision</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During the CB meeting on October 17</a:t>
          </a:r>
          <a:r>
            <a:rPr lang="en-US" sz="2000" kern="1200" baseline="30000" dirty="0" smtClean="0"/>
            <a:t>th</a:t>
          </a:r>
          <a:r>
            <a:rPr lang="en-US" sz="2000" kern="1200" dirty="0" smtClean="0"/>
            <a:t>, by </a:t>
          </a:r>
          <a:r>
            <a:rPr lang="en-US" sz="2000" kern="1200" dirty="0" smtClean="0"/>
            <a:t>vote or consensus</a:t>
          </a:r>
          <a:endParaRPr lang="en-US" sz="2000" kern="1200" dirty="0"/>
        </a:p>
      </dsp:txBody>
      <dsp:txXfrm>
        <a:off x="4510180" y="2338817"/>
        <a:ext cx="3098701" cy="14593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1125594" y="3033"/>
          <a:ext cx="2647778" cy="948293"/>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CB committees</a:t>
          </a:r>
          <a:endParaRPr lang="en-US" sz="2800" b="1" kern="1200" dirty="0">
            <a:solidFill>
              <a:schemeClr val="tx1"/>
            </a:solidFill>
          </a:endParaRPr>
        </a:p>
      </dsp:txBody>
      <dsp:txXfrm>
        <a:off x="1125594" y="3033"/>
        <a:ext cx="2647778" cy="948293"/>
      </dsp:txXfrm>
    </dsp:sp>
    <dsp:sp modelId="{E0EFD198-A005-4E4F-98C4-482081FDED03}">
      <dsp:nvSpPr>
        <dsp:cNvPr id="0" name=""/>
        <dsp:cNvSpPr/>
      </dsp:nvSpPr>
      <dsp:spPr>
        <a:xfrm>
          <a:off x="4003332" y="23654"/>
          <a:ext cx="3356789" cy="907052"/>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Written reports, no oral reports</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Added </a:t>
          </a:r>
          <a:r>
            <a:rPr lang="en-US" sz="2000" kern="1200" dirty="0" smtClean="0"/>
            <a:t>to the CB meetings agenda</a:t>
          </a:r>
          <a:endParaRPr lang="en-US" sz="2000" kern="1200" dirty="0"/>
        </a:p>
      </dsp:txBody>
      <dsp:txXfrm>
        <a:off x="4003332" y="23654"/>
        <a:ext cx="3356789" cy="907052"/>
      </dsp:txXfrm>
    </dsp:sp>
    <dsp:sp modelId="{6578A886-5D26-5543-B0E3-8999B5759187}">
      <dsp:nvSpPr>
        <dsp:cNvPr id="0" name=""/>
        <dsp:cNvSpPr/>
      </dsp:nvSpPr>
      <dsp:spPr>
        <a:xfrm>
          <a:off x="1132746" y="1018723"/>
          <a:ext cx="6256327" cy="1234000"/>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accent6"/>
              </a:solidFill>
            </a:rPr>
            <a:t>Dedicated topics</a:t>
          </a:r>
          <a:endParaRPr lang="en-US" sz="2400" kern="1200" dirty="0">
            <a:solidFill>
              <a:schemeClr val="accent6"/>
            </a:solidFill>
          </a:endParaRPr>
        </a:p>
        <a:p>
          <a:pPr marL="228600" lvl="1" indent="-228600" algn="l" defTabSz="889000">
            <a:lnSpc>
              <a:spcPct val="90000"/>
            </a:lnSpc>
            <a:spcBef>
              <a:spcPct val="0"/>
            </a:spcBef>
            <a:spcAft>
              <a:spcPct val="15000"/>
            </a:spcAft>
            <a:buChar char="••"/>
          </a:pPr>
          <a:r>
            <a:rPr lang="en-US" sz="2000" kern="1200" dirty="0" smtClean="0"/>
            <a:t>Please contact us when you want to discuss a specific item during this or a future CB meeting</a:t>
          </a:r>
          <a:endParaRPr lang="en-US" sz="2000" kern="1200" dirty="0"/>
        </a:p>
      </dsp:txBody>
      <dsp:txXfrm>
        <a:off x="1132746" y="1018723"/>
        <a:ext cx="6256327" cy="1234000"/>
      </dsp:txXfrm>
    </dsp:sp>
    <dsp:sp modelId="{E7283651-D84E-4146-ABD0-893478934C1B}">
      <dsp:nvSpPr>
        <dsp:cNvPr id="0" name=""/>
        <dsp:cNvSpPr/>
      </dsp:nvSpPr>
      <dsp:spPr>
        <a:xfrm>
          <a:off x="1128561" y="2464084"/>
          <a:ext cx="6274356" cy="2686015"/>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accent6"/>
              </a:solidFill>
            </a:rPr>
            <a:t>Some highlights</a:t>
          </a:r>
          <a:endParaRPr lang="en-US" sz="2400" kern="1200" dirty="0">
            <a:solidFill>
              <a:schemeClr val="accent6"/>
            </a:solidFill>
          </a:endParaRPr>
        </a:p>
        <a:p>
          <a:pPr marL="171450" lvl="1" indent="-171450" algn="l" defTabSz="800100">
            <a:lnSpc>
              <a:spcPct val="90000"/>
            </a:lnSpc>
            <a:spcBef>
              <a:spcPct val="0"/>
            </a:spcBef>
            <a:spcAft>
              <a:spcPct val="15000"/>
            </a:spcAft>
            <a:buChar char="••"/>
          </a:pPr>
          <a:r>
            <a:rPr lang="en-US" sz="1800" kern="1200" dirty="0" smtClean="0"/>
            <a:t>The call for CMS Achievement Awards went out to the Project Managers and Coordinators (deadline December 1</a:t>
          </a:r>
          <a:r>
            <a:rPr lang="en-US" sz="1800" kern="1200" baseline="30000" dirty="0" smtClean="0"/>
            <a:t>st</a:t>
          </a:r>
          <a:r>
            <a:rPr lang="en-US" sz="1800" kern="1200" dirty="0" smtClean="0"/>
            <a:t>)</a:t>
          </a:r>
          <a:endParaRPr lang="en-US" sz="1800" kern="1200" dirty="0"/>
        </a:p>
        <a:p>
          <a:pPr marL="342900" lvl="2" indent="-171450" algn="l" defTabSz="800100">
            <a:lnSpc>
              <a:spcPct val="90000"/>
            </a:lnSpc>
            <a:spcBef>
              <a:spcPct val="0"/>
            </a:spcBef>
            <a:spcAft>
              <a:spcPct val="15000"/>
            </a:spcAft>
            <a:buChar char="••"/>
          </a:pPr>
          <a:r>
            <a:rPr lang="en-US" sz="1800" kern="1200" dirty="0" smtClean="0"/>
            <a:t>Projects: Tracker, ECAL, HCAL, </a:t>
          </a:r>
          <a:r>
            <a:rPr lang="en-US" sz="1800" kern="1200" dirty="0" err="1" smtClean="0"/>
            <a:t>Muons</a:t>
          </a:r>
          <a:r>
            <a:rPr lang="en-US" sz="1800" kern="1200" dirty="0" smtClean="0"/>
            <a:t>, </a:t>
          </a:r>
          <a:r>
            <a:rPr lang="en-US" sz="1800" kern="1200" dirty="0" err="1" smtClean="0"/>
            <a:t>TriDas</a:t>
          </a:r>
          <a:r>
            <a:rPr lang="en-US" sz="1800" kern="1200" dirty="0" smtClean="0"/>
            <a:t>, BRIL, CT-PPS (i.e. the CMS members of CT-PPS)</a:t>
          </a:r>
          <a:endParaRPr lang="en-US" sz="1800" kern="1200" dirty="0"/>
        </a:p>
        <a:p>
          <a:pPr marL="342900" lvl="2" indent="-171450" algn="l" defTabSz="800100">
            <a:lnSpc>
              <a:spcPct val="90000"/>
            </a:lnSpc>
            <a:spcBef>
              <a:spcPct val="0"/>
            </a:spcBef>
            <a:spcAft>
              <a:spcPct val="15000"/>
            </a:spcAft>
            <a:buChar char="••"/>
          </a:pPr>
          <a:r>
            <a:rPr lang="en-US" sz="1800" kern="1200" dirty="0" smtClean="0"/>
            <a:t>Coordination areas: Run, Trigger, Computing, Offline, PPD, Upgrade</a:t>
          </a:r>
          <a:endParaRPr lang="en-US" sz="1800" kern="1200" dirty="0"/>
        </a:p>
        <a:p>
          <a:pPr marL="171450" lvl="1" indent="-171450" algn="l" defTabSz="800100">
            <a:lnSpc>
              <a:spcPct val="90000"/>
            </a:lnSpc>
            <a:spcBef>
              <a:spcPct val="0"/>
            </a:spcBef>
            <a:spcAft>
              <a:spcPct val="15000"/>
            </a:spcAft>
            <a:buChar char="••"/>
          </a:pPr>
          <a:r>
            <a:rPr lang="en-US" sz="1800" kern="1200" dirty="0" smtClean="0"/>
            <a:t>First </a:t>
          </a:r>
          <a:r>
            <a:rPr lang="en-US" sz="1800" kern="1200" dirty="0" smtClean="0"/>
            <a:t>Open Access data release in High-Energy </a:t>
          </a:r>
          <a:r>
            <a:rPr lang="en-US" sz="1800" kern="1200" dirty="0" smtClean="0"/>
            <a:t>Physics delayed to end of October (</a:t>
          </a:r>
          <a:r>
            <a:rPr lang="en-US" sz="1800" kern="1200" dirty="0" err="1" smtClean="0"/>
            <a:t>cfr</a:t>
          </a:r>
          <a:r>
            <a:rPr lang="en-US" sz="1800" kern="1200" dirty="0" smtClean="0"/>
            <a:t>. report attached to CB98 </a:t>
          </a:r>
          <a:r>
            <a:rPr lang="en-US" sz="1800" kern="1200" dirty="0" err="1" smtClean="0"/>
            <a:t>indico</a:t>
          </a:r>
          <a:r>
            <a:rPr lang="en-US" sz="1800" kern="1200" dirty="0" smtClean="0"/>
            <a:t> page)</a:t>
          </a:r>
          <a:endParaRPr lang="en-US" sz="1800" kern="1200" dirty="0"/>
        </a:p>
      </dsp:txBody>
      <dsp:txXfrm>
        <a:off x="1128561" y="2464084"/>
        <a:ext cx="6274356" cy="26860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FD198-A005-4E4F-98C4-482081FDED03}">
      <dsp:nvSpPr>
        <dsp:cNvPr id="0" name=""/>
        <dsp:cNvSpPr/>
      </dsp:nvSpPr>
      <dsp:spPr>
        <a:xfrm>
          <a:off x="6351" y="0"/>
          <a:ext cx="8479365" cy="4413633"/>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rgbClr val="F79646"/>
              </a:solidFill>
            </a:rPr>
            <a:t>Sponsoring Consortium for Open Access Publishing in Particle Physics</a:t>
          </a:r>
        </a:p>
        <a:p>
          <a:pPr lvl="0" algn="ctr" defTabSz="844550">
            <a:lnSpc>
              <a:spcPct val="90000"/>
            </a:lnSpc>
            <a:spcBef>
              <a:spcPct val="0"/>
            </a:spcBef>
            <a:spcAft>
              <a:spcPct val="35000"/>
            </a:spcAft>
          </a:pPr>
          <a:r>
            <a:rPr lang="en-US" sz="1900" kern="1200" dirty="0" smtClean="0">
              <a:solidFill>
                <a:srgbClr val="F79646"/>
              </a:solidFill>
            </a:rPr>
            <a:t>Currently </a:t>
          </a:r>
          <a:r>
            <a:rPr lang="en-US" sz="1900" kern="1200" dirty="0" smtClean="0">
              <a:solidFill>
                <a:srgbClr val="F79646"/>
              </a:solidFill>
            </a:rPr>
            <a:t>contributing countries</a:t>
          </a:r>
        </a:p>
        <a:p>
          <a:pPr lvl="0" algn="ctr" defTabSz="844550">
            <a:lnSpc>
              <a:spcPct val="90000"/>
            </a:lnSpc>
            <a:spcBef>
              <a:spcPct val="0"/>
            </a:spcBef>
            <a:spcAft>
              <a:spcPct val="35000"/>
            </a:spcAft>
          </a:pPr>
          <a:r>
            <a:rPr lang="en-US" sz="1900" kern="1200" dirty="0" smtClean="0">
              <a:solidFill>
                <a:srgbClr val="FFFFFF"/>
              </a:solidFill>
            </a:rPr>
            <a:t>Austria, Belgium, Canada, CERN, China, Czech Republic, Denmark, Finland, France, Germany (3x), Greece, Hungary, IAEA, Italy, Japan, JINR (representing 12 countries), Korea, Norway, Portugal, Slovak Republic, South Africa, Sweden, Switzerland, Netherlands, Turkey, United Kingdom (2x), United States (2x, 200 partners)</a:t>
          </a:r>
        </a:p>
        <a:p>
          <a:pPr lvl="0" algn="ctr" defTabSz="844550">
            <a:lnSpc>
              <a:spcPct val="90000"/>
            </a:lnSpc>
            <a:spcBef>
              <a:spcPct val="0"/>
            </a:spcBef>
            <a:spcAft>
              <a:spcPct val="35000"/>
            </a:spcAft>
          </a:pPr>
          <a:r>
            <a:rPr lang="en-US" sz="1900" kern="1200" dirty="0" smtClean="0">
              <a:solidFill>
                <a:srgbClr val="F79646"/>
              </a:solidFill>
            </a:rPr>
            <a:t>Arrangements in progress with</a:t>
          </a:r>
        </a:p>
        <a:p>
          <a:pPr lvl="0" algn="ctr" defTabSz="844550">
            <a:lnSpc>
              <a:spcPct val="90000"/>
            </a:lnSpc>
            <a:spcBef>
              <a:spcPct val="0"/>
            </a:spcBef>
            <a:spcAft>
              <a:spcPct val="35000"/>
            </a:spcAft>
          </a:pPr>
          <a:r>
            <a:rPr lang="en-US" sz="1900" kern="1200" dirty="0" smtClean="0">
              <a:solidFill>
                <a:srgbClr val="FFFFFF"/>
              </a:solidFill>
            </a:rPr>
            <a:t>Mexico, Poland, Spain</a:t>
          </a:r>
        </a:p>
        <a:p>
          <a:pPr lvl="0" algn="ctr" defTabSz="844550">
            <a:lnSpc>
              <a:spcPct val="90000"/>
            </a:lnSpc>
            <a:spcBef>
              <a:spcPct val="0"/>
            </a:spcBef>
            <a:spcAft>
              <a:spcPct val="35000"/>
            </a:spcAft>
          </a:pPr>
          <a:r>
            <a:rPr lang="en-US" sz="1900" kern="1200" dirty="0" smtClean="0">
              <a:solidFill>
                <a:srgbClr val="F79646"/>
              </a:solidFill>
            </a:rPr>
            <a:t>In the United States only missing</a:t>
          </a:r>
        </a:p>
        <a:p>
          <a:pPr lvl="0" algn="ctr" defTabSz="844550">
            <a:lnSpc>
              <a:spcPct val="90000"/>
            </a:lnSpc>
            <a:spcBef>
              <a:spcPct val="0"/>
            </a:spcBef>
            <a:spcAft>
              <a:spcPct val="35000"/>
            </a:spcAft>
          </a:pPr>
          <a:r>
            <a:rPr lang="en-US" sz="1900" kern="1200" dirty="0" smtClean="0">
              <a:solidFill>
                <a:srgbClr val="FFFFFF"/>
              </a:solidFill>
            </a:rPr>
            <a:t>Notre Dame, Puerto Rico</a:t>
          </a:r>
        </a:p>
        <a:p>
          <a:pPr lvl="0" algn="ctr" defTabSz="844550">
            <a:lnSpc>
              <a:spcPct val="90000"/>
            </a:lnSpc>
            <a:spcBef>
              <a:spcPct val="0"/>
            </a:spcBef>
            <a:spcAft>
              <a:spcPct val="35000"/>
            </a:spcAft>
          </a:pPr>
          <a:r>
            <a:rPr lang="en-US" sz="1900" kern="1200" dirty="0" smtClean="0">
              <a:solidFill>
                <a:srgbClr val="F79646"/>
              </a:solidFill>
            </a:rPr>
            <a:t>Currently not yet participating countries</a:t>
          </a:r>
        </a:p>
        <a:p>
          <a:pPr lvl="0" algn="ctr" defTabSz="844550">
            <a:lnSpc>
              <a:spcPct val="90000"/>
            </a:lnSpc>
            <a:spcBef>
              <a:spcPct val="0"/>
            </a:spcBef>
            <a:spcAft>
              <a:spcPct val="35000"/>
            </a:spcAft>
          </a:pPr>
          <a:r>
            <a:rPr lang="en-US" sz="1900" kern="1200" dirty="0" smtClean="0">
              <a:solidFill>
                <a:srgbClr val="FFFFFF"/>
              </a:solidFill>
            </a:rPr>
            <a:t>Russia, Brazil, India, Iran, Taiwan, Ireland, Croatia, Bulgaria, Colombia, Cyprus, New Zealand, Serbia, Egypt, Pakistan</a:t>
          </a:r>
          <a:endParaRPr lang="en-US" sz="1900" kern="1200" dirty="0">
            <a:solidFill>
              <a:srgbClr val="FFFFFF"/>
            </a:solidFill>
          </a:endParaRPr>
        </a:p>
      </dsp:txBody>
      <dsp:txXfrm>
        <a:off x="6351" y="0"/>
        <a:ext cx="8479365" cy="44136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ABF7-8CFD-B34C-8C18-D90EE01F7FFA}">
      <dsp:nvSpPr>
        <dsp:cNvPr id="0" name=""/>
        <dsp:cNvSpPr/>
      </dsp:nvSpPr>
      <dsp:spPr>
        <a:xfrm rot="10800000">
          <a:off x="928098" y="882"/>
          <a:ext cx="7647495" cy="904298"/>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8380" tIns="91440" rIns="170688" bIns="91440" numCol="1" spcCol="1270" anchor="ctr" anchorCtr="0">
          <a:noAutofit/>
        </a:bodyPr>
        <a:lstStyle/>
        <a:p>
          <a:pPr lvl="0" algn="ctr" defTabSz="1066800">
            <a:lnSpc>
              <a:spcPct val="90000"/>
            </a:lnSpc>
            <a:spcBef>
              <a:spcPct val="0"/>
            </a:spcBef>
            <a:spcAft>
              <a:spcPct val="35000"/>
            </a:spcAft>
          </a:pPr>
          <a:r>
            <a:rPr lang="en-US" sz="2400" u="none" kern="1200" dirty="0" smtClean="0">
              <a:solidFill>
                <a:srgbClr val="0000FF"/>
              </a:solidFill>
            </a:rPr>
            <a:t>Link to SCOAP3 website: </a:t>
          </a:r>
          <a:r>
            <a:rPr lang="en-US" sz="2400" u="none" kern="1200" dirty="0" smtClean="0">
              <a:solidFill>
                <a:srgbClr val="0000FF"/>
              </a:solidFill>
              <a:hlinkClick xmlns:r="http://schemas.openxmlformats.org/officeDocument/2006/relationships" r:id="rId1"/>
            </a:rPr>
            <a:t>http://scoap3.org</a:t>
          </a:r>
          <a:endParaRPr lang="en-US" sz="2400" u="none" kern="1200" dirty="0" smtClean="0">
            <a:solidFill>
              <a:srgbClr val="0000FF"/>
            </a:solidFill>
          </a:endParaRPr>
        </a:p>
        <a:p>
          <a:pPr lvl="0" algn="ctr" defTabSz="1066800">
            <a:lnSpc>
              <a:spcPct val="90000"/>
            </a:lnSpc>
            <a:spcBef>
              <a:spcPct val="0"/>
            </a:spcBef>
            <a:spcAft>
              <a:spcPct val="35000"/>
            </a:spcAft>
          </a:pPr>
          <a:r>
            <a:rPr lang="en-US" sz="1400" u="none" kern="1200" dirty="0" smtClean="0">
              <a:solidFill>
                <a:srgbClr val="0000FF"/>
              </a:solidFill>
            </a:rPr>
            <a:t>Presentation of Gigi </a:t>
          </a:r>
          <a:r>
            <a:rPr lang="en-US" sz="1400" u="none" kern="1200" dirty="0" err="1" smtClean="0">
              <a:solidFill>
                <a:srgbClr val="0000FF"/>
              </a:solidFill>
            </a:rPr>
            <a:t>Rolandi</a:t>
          </a:r>
          <a:r>
            <a:rPr lang="en-US" sz="1400" u="none" kern="1200" dirty="0" smtClean="0">
              <a:solidFill>
                <a:srgbClr val="0000FF"/>
              </a:solidFill>
            </a:rPr>
            <a:t>: </a:t>
          </a:r>
          <a:r>
            <a:rPr lang="en-US" sz="1400" u="none" kern="1200" dirty="0" smtClean="0">
              <a:solidFill>
                <a:srgbClr val="0000FF"/>
              </a:solidFill>
              <a:hlinkClick xmlns:r="http://schemas.openxmlformats.org/officeDocument/2006/relationships" r:id="rId2"/>
            </a:rPr>
            <a:t>https://indico.cern.ch/event/303903/session/0/contribution/21/material/slides/0.pdf</a:t>
          </a:r>
          <a:r>
            <a:rPr lang="en-US" sz="1400" u="none" kern="1200" dirty="0" smtClean="0">
              <a:solidFill>
                <a:srgbClr val="0000FF"/>
              </a:solidFill>
            </a:rPr>
            <a:t> </a:t>
          </a:r>
          <a:endParaRPr lang="en-US" sz="1400" kern="1200" dirty="0">
            <a:solidFill>
              <a:srgbClr val="0000FF"/>
            </a:solidFill>
          </a:endParaRPr>
        </a:p>
      </dsp:txBody>
      <dsp:txXfrm rot="10800000">
        <a:off x="1154172" y="882"/>
        <a:ext cx="7421421" cy="904298"/>
      </dsp:txXfrm>
    </dsp:sp>
    <dsp:sp modelId="{43F35619-B316-2F4A-875C-514ABF8D3674}">
      <dsp:nvSpPr>
        <dsp:cNvPr id="0" name=""/>
        <dsp:cNvSpPr/>
      </dsp:nvSpPr>
      <dsp:spPr>
        <a:xfrm>
          <a:off x="292523" y="883"/>
          <a:ext cx="903413" cy="90341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ABF7-8CFD-B34C-8C18-D90EE01F7FFA}">
      <dsp:nvSpPr>
        <dsp:cNvPr id="0" name=""/>
        <dsp:cNvSpPr/>
      </dsp:nvSpPr>
      <dsp:spPr>
        <a:xfrm rot="10800000">
          <a:off x="928098" y="773"/>
          <a:ext cx="7647495" cy="791389"/>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8981" tIns="68580" rIns="128016" bIns="68580" numCol="1" spcCol="1270" anchor="ctr" anchorCtr="0">
          <a:noAutofit/>
        </a:bodyPr>
        <a:lstStyle/>
        <a:p>
          <a:pPr lvl="0" algn="ctr" defTabSz="800100">
            <a:lnSpc>
              <a:spcPct val="90000"/>
            </a:lnSpc>
            <a:spcBef>
              <a:spcPct val="0"/>
            </a:spcBef>
            <a:spcAft>
              <a:spcPct val="35000"/>
            </a:spcAft>
          </a:pPr>
          <a:r>
            <a:rPr lang="en-US" sz="1800" u="none" kern="1200" dirty="0" smtClean="0">
              <a:solidFill>
                <a:srgbClr val="0000FF"/>
              </a:solidFill>
            </a:rPr>
            <a:t>Permanent link to </a:t>
          </a:r>
          <a:r>
            <a:rPr lang="en-US" sz="1800" u="none" kern="1200" dirty="0" err="1" smtClean="0">
              <a:solidFill>
                <a:srgbClr val="0000FF"/>
              </a:solidFill>
            </a:rPr>
            <a:t>art@CMS</a:t>
          </a:r>
          <a:r>
            <a:rPr lang="en-US" sz="1800" u="none" kern="1200" dirty="0" smtClean="0">
              <a:solidFill>
                <a:srgbClr val="0000FF"/>
              </a:solidFill>
            </a:rPr>
            <a:t> report: </a:t>
          </a:r>
          <a:r>
            <a:rPr lang="en-US" sz="1800" u="none" kern="1200" dirty="0" smtClean="0">
              <a:solidFill>
                <a:srgbClr val="0000FF"/>
              </a:solidFill>
              <a:hlinkClick xmlns:r="http://schemas.openxmlformats.org/officeDocument/2006/relationships" r:id="rId1"/>
            </a:rPr>
            <a:t>http://mhoch.web.cern.ch/mhoch/Art@CMS/Art@CMSporjects2014.pdf</a:t>
          </a:r>
          <a:endParaRPr lang="en-US" sz="1800" kern="1200" dirty="0">
            <a:solidFill>
              <a:srgbClr val="0000FF"/>
            </a:solidFill>
          </a:endParaRPr>
        </a:p>
      </dsp:txBody>
      <dsp:txXfrm rot="10800000">
        <a:off x="1125945" y="773"/>
        <a:ext cx="7449648" cy="791389"/>
      </dsp:txXfrm>
    </dsp:sp>
    <dsp:sp modelId="{43F35619-B316-2F4A-875C-514ABF8D3674}">
      <dsp:nvSpPr>
        <dsp:cNvPr id="0" name=""/>
        <dsp:cNvSpPr/>
      </dsp:nvSpPr>
      <dsp:spPr>
        <a:xfrm>
          <a:off x="443575" y="386"/>
          <a:ext cx="791389" cy="79138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596" y="1302005"/>
          <a:ext cx="2019076" cy="807885"/>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smtClean="0">
              <a:solidFill>
                <a:schemeClr val="tx1"/>
              </a:solidFill>
            </a:rPr>
            <a:t>art@CMS</a:t>
          </a:r>
          <a:endParaRPr lang="en-US" sz="2800" b="1" kern="1200" dirty="0">
            <a:solidFill>
              <a:schemeClr val="tx1"/>
            </a:solidFill>
          </a:endParaRPr>
        </a:p>
      </dsp:txBody>
      <dsp:txXfrm>
        <a:off x="596" y="1302005"/>
        <a:ext cx="2019076" cy="807885"/>
      </dsp:txXfrm>
    </dsp:sp>
    <dsp:sp modelId="{E0EFD198-A005-4E4F-98C4-482081FDED03}">
      <dsp:nvSpPr>
        <dsp:cNvPr id="0" name=""/>
        <dsp:cNvSpPr/>
      </dsp:nvSpPr>
      <dsp:spPr>
        <a:xfrm>
          <a:off x="30580" y="2305801"/>
          <a:ext cx="1959108" cy="1064477"/>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79646"/>
              </a:solidFill>
            </a:rPr>
            <a:t>Physics Days in Split</a:t>
          </a:r>
          <a:endParaRPr lang="en-US" sz="2400" kern="1200" dirty="0">
            <a:solidFill>
              <a:srgbClr val="F79646"/>
            </a:solidFill>
          </a:endParaRPr>
        </a:p>
      </dsp:txBody>
      <dsp:txXfrm>
        <a:off x="30580" y="2305801"/>
        <a:ext cx="1959108" cy="10644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ABF7-8CFD-B34C-8C18-D90EE01F7FFA}">
      <dsp:nvSpPr>
        <dsp:cNvPr id="0" name=""/>
        <dsp:cNvSpPr/>
      </dsp:nvSpPr>
      <dsp:spPr>
        <a:xfrm rot="10800000">
          <a:off x="928098" y="773"/>
          <a:ext cx="7647495" cy="791389"/>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8981" tIns="91440" rIns="170688" bIns="91440" numCol="1" spcCol="1270" anchor="ctr" anchorCtr="0">
          <a:noAutofit/>
        </a:bodyPr>
        <a:lstStyle/>
        <a:p>
          <a:pPr lvl="0" algn="ctr" defTabSz="1066800">
            <a:lnSpc>
              <a:spcPct val="90000"/>
            </a:lnSpc>
            <a:spcBef>
              <a:spcPct val="0"/>
            </a:spcBef>
            <a:spcAft>
              <a:spcPct val="35000"/>
            </a:spcAft>
          </a:pPr>
          <a:r>
            <a:rPr lang="en-US" sz="2400" u="none" kern="1200" dirty="0" smtClean="0">
              <a:solidFill>
                <a:srgbClr val="0000FF"/>
              </a:solidFill>
            </a:rPr>
            <a:t>CB98 </a:t>
          </a:r>
          <a:r>
            <a:rPr lang="en-US" sz="2400" u="none" kern="1200" dirty="0" smtClean="0">
              <a:solidFill>
                <a:srgbClr val="0000FF"/>
              </a:solidFill>
            </a:rPr>
            <a:t>agenda</a:t>
          </a:r>
          <a:r>
            <a:rPr lang="en-US" sz="2400" u="none" kern="1200" dirty="0" smtClean="0">
              <a:solidFill>
                <a:srgbClr val="0000FF"/>
              </a:solidFill>
            </a:rPr>
            <a:t>: </a:t>
          </a:r>
          <a:r>
            <a:rPr lang="en-US" sz="2400" u="none" kern="1200" dirty="0" smtClean="0">
              <a:solidFill>
                <a:srgbClr val="0000FF"/>
              </a:solidFill>
              <a:hlinkClick xmlns:r="http://schemas.openxmlformats.org/officeDocument/2006/relationships" r:id="rId1"/>
            </a:rPr>
            <a:t>https://indico.cern.ch/event/343866/</a:t>
          </a:r>
          <a:r>
            <a:rPr lang="en-US" sz="2400" u="none" kern="1200" dirty="0" smtClean="0">
              <a:solidFill>
                <a:srgbClr val="0000FF"/>
              </a:solidFill>
            </a:rPr>
            <a:t> </a:t>
          </a:r>
          <a:endParaRPr lang="en-US" sz="2400" kern="1200" dirty="0">
            <a:solidFill>
              <a:srgbClr val="0000FF"/>
            </a:solidFill>
          </a:endParaRPr>
        </a:p>
      </dsp:txBody>
      <dsp:txXfrm rot="10800000">
        <a:off x="1125945" y="773"/>
        <a:ext cx="7449648" cy="791389"/>
      </dsp:txXfrm>
    </dsp:sp>
    <dsp:sp modelId="{43F35619-B316-2F4A-875C-514ABF8D3674}">
      <dsp:nvSpPr>
        <dsp:cNvPr id="0" name=""/>
        <dsp:cNvSpPr/>
      </dsp:nvSpPr>
      <dsp:spPr>
        <a:xfrm>
          <a:off x="443575" y="386"/>
          <a:ext cx="791389" cy="79138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112532" y="1526"/>
          <a:ext cx="2477495" cy="1674934"/>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From </a:t>
          </a:r>
          <a:r>
            <a:rPr lang="en-US" sz="2800" b="1" kern="1200" dirty="0" smtClean="0">
              <a:solidFill>
                <a:schemeClr val="tx1"/>
              </a:solidFill>
            </a:rPr>
            <a:t>Spokespersons team</a:t>
          </a:r>
          <a:endParaRPr lang="en-US" sz="2800" b="1" kern="1200" dirty="0">
            <a:solidFill>
              <a:schemeClr val="tx1"/>
            </a:solidFill>
          </a:endParaRPr>
        </a:p>
      </dsp:txBody>
      <dsp:txXfrm>
        <a:off x="112532" y="1526"/>
        <a:ext cx="2477495" cy="1674934"/>
      </dsp:txXfrm>
    </dsp:sp>
    <dsp:sp modelId="{E0EFD198-A005-4E4F-98C4-482081FDED03}">
      <dsp:nvSpPr>
        <dsp:cNvPr id="0" name=""/>
        <dsp:cNvSpPr/>
      </dsp:nvSpPr>
      <dsp:spPr>
        <a:xfrm>
          <a:off x="2810872" y="1526"/>
          <a:ext cx="5562312" cy="1674934"/>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2015 CMS Calendar</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Proposal to shift the dates of the first CMS Physics and Upgrade week (23-27 </a:t>
          </a:r>
          <a:r>
            <a:rPr lang="en-US" sz="2000" kern="1200" dirty="0" err="1" smtClean="0"/>
            <a:t>Febr</a:t>
          </a:r>
          <a:r>
            <a:rPr lang="en-US" sz="2000" kern="1200" dirty="0" smtClean="0"/>
            <a:t>)</a:t>
          </a:r>
          <a:endParaRPr lang="en-US" sz="2000" kern="1200" dirty="0"/>
        </a:p>
        <a:p>
          <a:pPr marL="228600" lvl="1" indent="-228600" algn="l" defTabSz="889000">
            <a:lnSpc>
              <a:spcPct val="90000"/>
            </a:lnSpc>
            <a:spcBef>
              <a:spcPct val="0"/>
            </a:spcBef>
            <a:spcAft>
              <a:spcPct val="15000"/>
            </a:spcAft>
            <a:buChar char="••"/>
          </a:pPr>
          <a:r>
            <a:rPr lang="en-US" sz="2000" kern="1200" dirty="0" smtClean="0"/>
            <a:t>For approval</a:t>
          </a:r>
          <a:endParaRPr lang="en-US" sz="2000" kern="1200" dirty="0"/>
        </a:p>
      </dsp:txBody>
      <dsp:txXfrm>
        <a:off x="2810872" y="1526"/>
        <a:ext cx="5562312" cy="1674934"/>
      </dsp:txXfrm>
    </dsp:sp>
    <dsp:sp modelId="{08DCA8DB-2178-E841-98A7-0B3176A3AD81}">
      <dsp:nvSpPr>
        <dsp:cNvPr id="0" name=""/>
        <dsp:cNvSpPr/>
      </dsp:nvSpPr>
      <dsp:spPr>
        <a:xfrm>
          <a:off x="73697" y="1897305"/>
          <a:ext cx="2530321" cy="1674934"/>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rgbClr val="F79646"/>
              </a:solidFill>
            </a:rPr>
            <a:t>Forward Calorimeter</a:t>
          </a:r>
          <a:endParaRPr lang="en-US" sz="2000" kern="1200" dirty="0">
            <a:solidFill>
              <a:srgbClr val="F79646"/>
            </a:solidFill>
          </a:endParaRPr>
        </a:p>
        <a:p>
          <a:pPr marL="171450" lvl="1" indent="-171450" algn="l" defTabSz="800100">
            <a:lnSpc>
              <a:spcPct val="90000"/>
            </a:lnSpc>
            <a:spcBef>
              <a:spcPct val="0"/>
            </a:spcBef>
            <a:spcAft>
              <a:spcPct val="15000"/>
            </a:spcAft>
            <a:buChar char="••"/>
          </a:pPr>
          <a:r>
            <a:rPr lang="en-US" sz="1800" kern="1200" dirty="0" smtClean="0"/>
            <a:t>Updated planning following the LHCC report</a:t>
          </a:r>
          <a:endParaRPr lang="en-US" sz="1800" kern="1200" dirty="0"/>
        </a:p>
        <a:p>
          <a:pPr marL="171450" lvl="1" indent="-171450" algn="l" defTabSz="800100">
            <a:lnSpc>
              <a:spcPct val="90000"/>
            </a:lnSpc>
            <a:spcBef>
              <a:spcPct val="0"/>
            </a:spcBef>
            <a:spcAft>
              <a:spcPct val="15000"/>
            </a:spcAft>
            <a:buChar char="••"/>
          </a:pPr>
          <a:r>
            <a:rPr lang="en-US" sz="1800" kern="1200" dirty="0" smtClean="0"/>
            <a:t>For approval</a:t>
          </a:r>
          <a:endParaRPr lang="en-US" sz="1800" kern="1200" dirty="0"/>
        </a:p>
      </dsp:txBody>
      <dsp:txXfrm>
        <a:off x="73697" y="1897305"/>
        <a:ext cx="2530321" cy="1674934"/>
      </dsp:txXfrm>
    </dsp:sp>
    <dsp:sp modelId="{29DE554F-E033-564A-8080-971BA6BD0FBF}">
      <dsp:nvSpPr>
        <dsp:cNvPr id="0" name=""/>
        <dsp:cNvSpPr/>
      </dsp:nvSpPr>
      <dsp:spPr>
        <a:xfrm>
          <a:off x="2810441" y="1906971"/>
          <a:ext cx="3186714" cy="165560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rgbClr val="F79646"/>
              </a:solidFill>
            </a:rPr>
            <a:t>Management/coordination</a:t>
          </a:r>
          <a:endParaRPr lang="en-US" sz="2000" kern="1200" dirty="0">
            <a:solidFill>
              <a:srgbClr val="F79646"/>
            </a:solidFill>
          </a:endParaRPr>
        </a:p>
        <a:p>
          <a:pPr marL="171450" lvl="1" indent="-171450" algn="l" defTabSz="800100">
            <a:lnSpc>
              <a:spcPct val="90000"/>
            </a:lnSpc>
            <a:spcBef>
              <a:spcPct val="0"/>
            </a:spcBef>
            <a:spcAft>
              <a:spcPct val="15000"/>
            </a:spcAft>
            <a:buChar char="••"/>
          </a:pPr>
          <a:r>
            <a:rPr lang="en-US" sz="1800" kern="1200" dirty="0" smtClean="0"/>
            <a:t>New CSC deputy</a:t>
          </a:r>
          <a:endParaRPr lang="en-US" sz="1800" kern="1200" dirty="0"/>
        </a:p>
        <a:p>
          <a:pPr marL="171450" lvl="1" indent="-171450" algn="l" defTabSz="800100">
            <a:lnSpc>
              <a:spcPct val="90000"/>
            </a:lnSpc>
            <a:spcBef>
              <a:spcPct val="0"/>
            </a:spcBef>
            <a:spcAft>
              <a:spcPct val="15000"/>
            </a:spcAft>
            <a:buChar char="••"/>
          </a:pPr>
          <a:r>
            <a:rPr lang="en-US" sz="1800" kern="1200" dirty="0" smtClean="0"/>
            <a:t>New position: Deputy Trigger PM to follow the upgrade beyond the TP</a:t>
          </a:r>
          <a:endParaRPr lang="en-US" sz="1800" kern="1200" dirty="0"/>
        </a:p>
      </dsp:txBody>
      <dsp:txXfrm>
        <a:off x="2810441" y="1906971"/>
        <a:ext cx="3186714" cy="1655601"/>
      </dsp:txXfrm>
    </dsp:sp>
    <dsp:sp modelId="{6379B2DE-5484-E54B-8F76-6790730D236A}">
      <dsp:nvSpPr>
        <dsp:cNvPr id="0" name=""/>
        <dsp:cNvSpPr/>
      </dsp:nvSpPr>
      <dsp:spPr>
        <a:xfrm>
          <a:off x="6217999" y="1915935"/>
          <a:ext cx="2208440" cy="1637673"/>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chemeClr val="accent6"/>
              </a:solidFill>
            </a:rPr>
            <a:t>Proposal </a:t>
          </a:r>
          <a:r>
            <a:rPr lang="en-US" sz="2000" kern="1200" dirty="0" err="1" smtClean="0">
              <a:solidFill>
                <a:schemeClr val="accent6"/>
              </a:solidFill>
            </a:rPr>
            <a:t>Endcap</a:t>
          </a:r>
          <a:r>
            <a:rPr lang="en-US" sz="2000" kern="1200" dirty="0" smtClean="0">
              <a:solidFill>
                <a:schemeClr val="accent6"/>
              </a:solidFill>
            </a:rPr>
            <a:t> </a:t>
          </a:r>
          <a:r>
            <a:rPr lang="en-US" sz="2000" kern="1200" dirty="0" err="1" smtClean="0">
              <a:solidFill>
                <a:schemeClr val="accent6"/>
              </a:solidFill>
            </a:rPr>
            <a:t>Calorimetry</a:t>
          </a:r>
          <a:r>
            <a:rPr lang="en-US" sz="2000" kern="1200" dirty="0" smtClean="0">
              <a:solidFill>
                <a:schemeClr val="accent6"/>
              </a:solidFill>
            </a:rPr>
            <a:t> review panel</a:t>
          </a:r>
          <a:endParaRPr lang="en-US" sz="2000" kern="1200" dirty="0">
            <a:solidFill>
              <a:schemeClr val="accent6"/>
            </a:solidFill>
          </a:endParaRPr>
        </a:p>
        <a:p>
          <a:pPr marL="171450" lvl="1" indent="-171450" algn="l" defTabSz="711200">
            <a:lnSpc>
              <a:spcPct val="90000"/>
            </a:lnSpc>
            <a:spcBef>
              <a:spcPct val="0"/>
            </a:spcBef>
            <a:spcAft>
              <a:spcPct val="15000"/>
            </a:spcAft>
            <a:buChar char="••"/>
          </a:pPr>
          <a:r>
            <a:rPr lang="en-US" sz="1600" kern="1200" dirty="0" smtClean="0"/>
            <a:t>Chaired by Ph. Bloch</a:t>
          </a:r>
          <a:endParaRPr lang="en-US" sz="1600" kern="1200" dirty="0"/>
        </a:p>
      </dsp:txBody>
      <dsp:txXfrm>
        <a:off x="6217999" y="1915935"/>
        <a:ext cx="2208440" cy="1637673"/>
      </dsp:txXfrm>
    </dsp:sp>
    <dsp:sp modelId="{B5D88414-1F4A-6547-BA38-52690CDB61D7}">
      <dsp:nvSpPr>
        <dsp:cNvPr id="0" name=""/>
        <dsp:cNvSpPr/>
      </dsp:nvSpPr>
      <dsp:spPr>
        <a:xfrm>
          <a:off x="80764" y="3793083"/>
          <a:ext cx="8324188" cy="815590"/>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solidFill>
                <a:schemeClr val="accent6"/>
              </a:solidFill>
            </a:rPr>
            <a:t>EPR pledges 2014</a:t>
          </a:r>
          <a:endParaRPr lang="en-US" sz="2100" kern="1200" dirty="0">
            <a:solidFill>
              <a:schemeClr val="accent6"/>
            </a:solidFill>
          </a:endParaRPr>
        </a:p>
        <a:p>
          <a:pPr marL="171450" lvl="1" indent="-171450" algn="l" defTabSz="711200">
            <a:lnSpc>
              <a:spcPct val="90000"/>
            </a:lnSpc>
            <a:spcBef>
              <a:spcPct val="0"/>
            </a:spcBef>
            <a:spcAft>
              <a:spcPct val="15000"/>
            </a:spcAft>
            <a:buChar char="••"/>
          </a:pPr>
          <a:r>
            <a:rPr lang="en-US" sz="1600" kern="1200" dirty="0" smtClean="0"/>
            <a:t>Please fill your pledges by tomorrow</a:t>
          </a:r>
          <a:endParaRPr lang="en-US" sz="1600" kern="1200" dirty="0"/>
        </a:p>
      </dsp:txBody>
      <dsp:txXfrm>
        <a:off x="80764" y="3793083"/>
        <a:ext cx="8324188" cy="81559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1526918" y="544"/>
          <a:ext cx="3374351" cy="1994328"/>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Please contact us timely for AOB items</a:t>
          </a:r>
        </a:p>
      </dsp:txBody>
      <dsp:txXfrm>
        <a:off x="1526918" y="544"/>
        <a:ext cx="3374351" cy="199432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1567" y="551291"/>
          <a:ext cx="2341030" cy="1602276"/>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Meetings with an interest for CB members</a:t>
          </a:r>
          <a:endParaRPr lang="en-US" sz="2800" b="1" kern="1200" dirty="0">
            <a:solidFill>
              <a:schemeClr val="tx1"/>
            </a:solidFill>
          </a:endParaRPr>
        </a:p>
      </dsp:txBody>
      <dsp:txXfrm>
        <a:off x="1567" y="551291"/>
        <a:ext cx="2341030" cy="1602276"/>
      </dsp:txXfrm>
    </dsp:sp>
    <dsp:sp modelId="{E0EFD198-A005-4E4F-98C4-482081FDED03}">
      <dsp:nvSpPr>
        <dsp:cNvPr id="0" name=""/>
        <dsp:cNvSpPr/>
      </dsp:nvSpPr>
      <dsp:spPr>
        <a:xfrm>
          <a:off x="2576700" y="561137"/>
          <a:ext cx="2937360" cy="1582583"/>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CB Chat</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Informal discussion of CB matters</a:t>
          </a:r>
          <a:endParaRPr lang="en-US" sz="2000" kern="1200" dirty="0"/>
        </a:p>
        <a:p>
          <a:pPr marL="228600" lvl="1" indent="-228600" algn="l" defTabSz="889000">
            <a:lnSpc>
              <a:spcPct val="90000"/>
            </a:lnSpc>
            <a:spcBef>
              <a:spcPct val="0"/>
            </a:spcBef>
            <a:spcAft>
              <a:spcPct val="15000"/>
            </a:spcAft>
            <a:buChar char="••"/>
          </a:pPr>
          <a:r>
            <a:rPr lang="en-US" sz="2000" kern="1200" dirty="0" smtClean="0"/>
            <a:t>Wednesday from 18:00</a:t>
          </a:r>
          <a:endParaRPr lang="en-US" sz="2000" kern="1200" dirty="0"/>
        </a:p>
      </dsp:txBody>
      <dsp:txXfrm>
        <a:off x="2576700" y="561137"/>
        <a:ext cx="2937360" cy="1582583"/>
      </dsp:txXfrm>
    </dsp:sp>
    <dsp:sp modelId="{08DCA8DB-2178-E841-98A7-0B3176A3AD81}">
      <dsp:nvSpPr>
        <dsp:cNvPr id="0" name=""/>
        <dsp:cNvSpPr/>
      </dsp:nvSpPr>
      <dsp:spPr>
        <a:xfrm>
          <a:off x="5749731" y="541452"/>
          <a:ext cx="2735985" cy="1621954"/>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Event in the Globe</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Industry Award and Career Event</a:t>
          </a:r>
          <a:endParaRPr lang="en-US" sz="2000" kern="1200" dirty="0"/>
        </a:p>
        <a:p>
          <a:pPr marL="228600" lvl="1" indent="-228600" algn="l" defTabSz="889000">
            <a:lnSpc>
              <a:spcPct val="90000"/>
            </a:lnSpc>
            <a:spcBef>
              <a:spcPct val="0"/>
            </a:spcBef>
            <a:spcAft>
              <a:spcPct val="15000"/>
            </a:spcAft>
            <a:buChar char="••"/>
          </a:pPr>
          <a:r>
            <a:rPr lang="en-US" sz="2000" kern="1200" dirty="0" smtClean="0"/>
            <a:t>Monday 18:</a:t>
          </a:r>
          <a:r>
            <a:rPr lang="en-US" sz="2000" kern="1200" dirty="0" smtClean="0"/>
            <a:t>00</a:t>
          </a:r>
          <a:r>
            <a:rPr lang="en-US" sz="2000" kern="1200" dirty="0" smtClean="0"/>
            <a:t>-23:</a:t>
          </a:r>
          <a:r>
            <a:rPr lang="en-US" sz="2000" kern="1200" dirty="0" smtClean="0"/>
            <a:t>00</a:t>
          </a:r>
          <a:endParaRPr lang="en-US" sz="2000" kern="1200" dirty="0"/>
        </a:p>
      </dsp:txBody>
      <dsp:txXfrm>
        <a:off x="5749731" y="541452"/>
        <a:ext cx="2735985" cy="1621954"/>
      </dsp:txXfrm>
    </dsp:sp>
    <dsp:sp modelId="{6578A886-5D26-5543-B0E3-8999B5759187}">
      <dsp:nvSpPr>
        <dsp:cNvPr id="0" name=""/>
        <dsp:cNvSpPr/>
      </dsp:nvSpPr>
      <dsp:spPr>
        <a:xfrm>
          <a:off x="165368" y="2397509"/>
          <a:ext cx="2341030" cy="1730307"/>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accent6"/>
              </a:solidFill>
            </a:rPr>
            <a:t>Plenary Physics</a:t>
          </a:r>
          <a:endParaRPr lang="en-US" sz="2400" kern="1200" dirty="0">
            <a:solidFill>
              <a:schemeClr val="accent6"/>
            </a:solidFill>
          </a:endParaRPr>
        </a:p>
        <a:p>
          <a:pPr marL="228600" lvl="1" indent="-228600" algn="l" defTabSz="889000">
            <a:lnSpc>
              <a:spcPct val="90000"/>
            </a:lnSpc>
            <a:spcBef>
              <a:spcPct val="0"/>
            </a:spcBef>
            <a:spcAft>
              <a:spcPct val="15000"/>
            </a:spcAft>
            <a:buChar char="••"/>
          </a:pPr>
          <a:r>
            <a:rPr lang="en-US" sz="2000" kern="1200" dirty="0" err="1" smtClean="0"/>
            <a:t>Wedn</a:t>
          </a:r>
          <a:r>
            <a:rPr lang="en-US" sz="2000" kern="1200" dirty="0" smtClean="0"/>
            <a:t> all day</a:t>
          </a:r>
          <a:endParaRPr lang="en-US" sz="2000" kern="1200" dirty="0"/>
        </a:p>
        <a:p>
          <a:pPr marL="228600" lvl="1" indent="-228600" algn="l" defTabSz="889000">
            <a:lnSpc>
              <a:spcPct val="90000"/>
            </a:lnSpc>
            <a:spcBef>
              <a:spcPct val="0"/>
            </a:spcBef>
            <a:spcAft>
              <a:spcPct val="15000"/>
            </a:spcAft>
            <a:buChar char="••"/>
          </a:pPr>
          <a:r>
            <a:rPr lang="en-US" sz="2000" kern="1200" dirty="0" smtClean="0"/>
            <a:t>Thursday all day</a:t>
          </a:r>
          <a:endParaRPr lang="en-US" sz="2000" kern="1200" dirty="0"/>
        </a:p>
        <a:p>
          <a:pPr marL="228600" lvl="1" indent="-228600" algn="l" defTabSz="889000">
            <a:lnSpc>
              <a:spcPct val="90000"/>
            </a:lnSpc>
            <a:spcBef>
              <a:spcPct val="0"/>
            </a:spcBef>
            <a:spcAft>
              <a:spcPct val="15000"/>
            </a:spcAft>
            <a:buChar char="••"/>
          </a:pPr>
          <a:r>
            <a:rPr lang="en-US" sz="2000" kern="1200" dirty="0" smtClean="0"/>
            <a:t>Friday all morning</a:t>
          </a:r>
          <a:endParaRPr lang="en-US" sz="2000" kern="1200" dirty="0"/>
        </a:p>
      </dsp:txBody>
      <dsp:txXfrm>
        <a:off x="165368" y="2397509"/>
        <a:ext cx="2341030" cy="1730307"/>
      </dsp:txXfrm>
    </dsp:sp>
    <dsp:sp modelId="{29DE554F-E033-564A-8080-971BA6BD0FBF}">
      <dsp:nvSpPr>
        <dsp:cNvPr id="0" name=""/>
        <dsp:cNvSpPr/>
      </dsp:nvSpPr>
      <dsp:spPr>
        <a:xfrm>
          <a:off x="2740502" y="2407356"/>
          <a:ext cx="2522530" cy="1710614"/>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CB meeting (</a:t>
          </a:r>
          <a:r>
            <a:rPr lang="en-US" sz="2400" kern="1200" dirty="0" smtClean="0">
              <a:solidFill>
                <a:srgbClr val="F79646"/>
              </a:solidFill>
            </a:rPr>
            <a:t>CB98)</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Focus the meeting</a:t>
          </a:r>
          <a:endParaRPr lang="en-US" sz="2000" kern="1200" dirty="0"/>
        </a:p>
        <a:p>
          <a:pPr marL="228600" lvl="1" indent="-228600" algn="l" defTabSz="889000">
            <a:lnSpc>
              <a:spcPct val="90000"/>
            </a:lnSpc>
            <a:spcBef>
              <a:spcPct val="0"/>
            </a:spcBef>
            <a:spcAft>
              <a:spcPct val="15000"/>
            </a:spcAft>
            <a:buChar char="••"/>
          </a:pPr>
          <a:r>
            <a:rPr lang="en-US" sz="2000" kern="1200" dirty="0" smtClean="0"/>
            <a:t>Friday 13:30-</a:t>
          </a:r>
          <a:r>
            <a:rPr lang="en-US" sz="2000" kern="1200" dirty="0" smtClean="0"/>
            <a:t>16:</a:t>
          </a:r>
          <a:r>
            <a:rPr lang="en-US" sz="2000" kern="1200" dirty="0" smtClean="0"/>
            <a:t>30</a:t>
          </a:r>
          <a:endParaRPr lang="en-US" sz="2000" kern="1200" dirty="0"/>
        </a:p>
      </dsp:txBody>
      <dsp:txXfrm>
        <a:off x="2740502" y="2407356"/>
        <a:ext cx="2522530" cy="1710614"/>
      </dsp:txXfrm>
    </dsp:sp>
    <dsp:sp modelId="{65EBD824-A99B-4446-90DB-1F4CE27C9086}">
      <dsp:nvSpPr>
        <dsp:cNvPr id="0" name=""/>
        <dsp:cNvSpPr/>
      </dsp:nvSpPr>
      <dsp:spPr>
        <a:xfrm>
          <a:off x="5497135" y="2417202"/>
          <a:ext cx="2823212" cy="169092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Focus of the Week</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Run-1 end-game</a:t>
          </a:r>
          <a:endParaRPr lang="en-US" sz="2000" kern="1200" dirty="0"/>
        </a:p>
        <a:p>
          <a:pPr marL="228600" lvl="1" indent="-228600" algn="l" defTabSz="889000">
            <a:lnSpc>
              <a:spcPct val="90000"/>
            </a:lnSpc>
            <a:spcBef>
              <a:spcPct val="0"/>
            </a:spcBef>
            <a:spcAft>
              <a:spcPct val="15000"/>
            </a:spcAft>
            <a:buChar char="••"/>
          </a:pPr>
          <a:r>
            <a:rPr lang="en-US" sz="2000" kern="1200" dirty="0" smtClean="0"/>
            <a:t>Run-2 preparation</a:t>
          </a:r>
          <a:endParaRPr lang="en-US" sz="2000" kern="1200" dirty="0"/>
        </a:p>
        <a:p>
          <a:pPr marL="228600" lvl="1" indent="-228600" algn="l" defTabSz="889000">
            <a:lnSpc>
              <a:spcPct val="90000"/>
            </a:lnSpc>
            <a:spcBef>
              <a:spcPct val="0"/>
            </a:spcBef>
            <a:spcAft>
              <a:spcPct val="15000"/>
            </a:spcAft>
            <a:buChar char="••"/>
          </a:pPr>
          <a:r>
            <a:rPr lang="en-US" sz="2000" kern="1200" dirty="0" smtClean="0"/>
            <a:t>TP preparation</a:t>
          </a:r>
          <a:endParaRPr lang="en-US" sz="2000" kern="1200" dirty="0"/>
        </a:p>
      </dsp:txBody>
      <dsp:txXfrm>
        <a:off x="5497135" y="2417202"/>
        <a:ext cx="2823212" cy="16909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251893" y="555657"/>
          <a:ext cx="3041743" cy="1797749"/>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All welcome </a:t>
          </a:r>
        </a:p>
      </dsp:txBody>
      <dsp:txXfrm>
        <a:off x="251893" y="555657"/>
        <a:ext cx="3041743" cy="1797749"/>
      </dsp:txXfrm>
    </dsp:sp>
    <dsp:sp modelId="{E0EFD198-A005-4E4F-98C4-482081FDED03}">
      <dsp:nvSpPr>
        <dsp:cNvPr id="0" name=""/>
        <dsp:cNvSpPr/>
      </dsp:nvSpPr>
      <dsp:spPr>
        <a:xfrm>
          <a:off x="1256694" y="2552278"/>
          <a:ext cx="5430238" cy="1387609"/>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solidFill>
                <a:srgbClr val="F79646"/>
              </a:solidFill>
            </a:rPr>
            <a:t>For a drink</a:t>
          </a:r>
          <a:endParaRPr lang="en-US" sz="4000" kern="1200" dirty="0">
            <a:solidFill>
              <a:srgbClr val="F79646"/>
            </a:solidFill>
          </a:endParaRPr>
        </a:p>
      </dsp:txBody>
      <dsp:txXfrm>
        <a:off x="1256694" y="2552278"/>
        <a:ext cx="5430238" cy="1387609"/>
      </dsp:txXfrm>
    </dsp:sp>
    <dsp:sp modelId="{08DCA8DB-2178-E841-98A7-0B3176A3AD81}">
      <dsp:nvSpPr>
        <dsp:cNvPr id="0" name=""/>
        <dsp:cNvSpPr/>
      </dsp:nvSpPr>
      <dsp:spPr>
        <a:xfrm>
          <a:off x="2494110" y="4026853"/>
          <a:ext cx="5929683" cy="1294975"/>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solidFill>
                <a:srgbClr val="F79646"/>
              </a:solidFill>
            </a:rPr>
            <a:t>… and Belgian </a:t>
          </a:r>
          <a:r>
            <a:rPr lang="en-US" sz="4000" kern="1200" dirty="0" smtClean="0">
              <a:solidFill>
                <a:srgbClr val="F79646"/>
              </a:solidFill>
            </a:rPr>
            <a:t>beers</a:t>
          </a:r>
          <a:endParaRPr lang="en-US" sz="4000" kern="1200" dirty="0">
            <a:solidFill>
              <a:srgbClr val="F79646"/>
            </a:solidFill>
          </a:endParaRPr>
        </a:p>
      </dsp:txBody>
      <dsp:txXfrm>
        <a:off x="2494110" y="4026853"/>
        <a:ext cx="5929683" cy="129497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B9C7D-71A9-2E41-B306-F22D7CB732FE}">
      <dsp:nvSpPr>
        <dsp:cNvPr id="0" name=""/>
        <dsp:cNvSpPr/>
      </dsp:nvSpPr>
      <dsp:spPr>
        <a:xfrm rot="10800000">
          <a:off x="614710" y="169"/>
          <a:ext cx="7862814" cy="616972"/>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2068"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solidFill>
                <a:srgbClr val="000000"/>
              </a:solidFill>
            </a:rPr>
            <a:t>main office: 42-3-031</a:t>
          </a:r>
          <a:endParaRPr lang="en-US" sz="3200" kern="1200" dirty="0">
            <a:solidFill>
              <a:srgbClr val="000000"/>
            </a:solidFill>
          </a:endParaRPr>
        </a:p>
      </dsp:txBody>
      <dsp:txXfrm rot="10800000">
        <a:off x="768953" y="169"/>
        <a:ext cx="7708571" cy="616972"/>
      </dsp:txXfrm>
    </dsp:sp>
    <dsp:sp modelId="{44F5569D-35B0-A249-8CB6-8379F3DDB206}">
      <dsp:nvSpPr>
        <dsp:cNvPr id="0" name=""/>
        <dsp:cNvSpPr/>
      </dsp:nvSpPr>
      <dsp:spPr>
        <a:xfrm>
          <a:off x="350835" y="169"/>
          <a:ext cx="616972" cy="6169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BC0ABF7-8CFD-B34C-8C18-D90EE01F7FFA}">
      <dsp:nvSpPr>
        <dsp:cNvPr id="0" name=""/>
        <dsp:cNvSpPr/>
      </dsp:nvSpPr>
      <dsp:spPr>
        <a:xfrm rot="10800000">
          <a:off x="675789" y="771385"/>
          <a:ext cx="7787574" cy="616972"/>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2068" tIns="121920" rIns="227584"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rgbClr val="0000FF"/>
              </a:solidFill>
              <a:hlinkClick xmlns:r="http://schemas.openxmlformats.org/officeDocument/2006/relationships" r:id="rId2"/>
            </a:rPr>
            <a:t>cms-cbchairteam@cern.ch</a:t>
          </a:r>
          <a:endParaRPr lang="en-US" sz="3200" kern="1200" dirty="0">
            <a:solidFill>
              <a:srgbClr val="0000FF"/>
            </a:solidFill>
          </a:endParaRPr>
        </a:p>
      </dsp:txBody>
      <dsp:txXfrm rot="10800000">
        <a:off x="830032" y="771385"/>
        <a:ext cx="7633331" cy="616972"/>
      </dsp:txXfrm>
    </dsp:sp>
    <dsp:sp modelId="{43F35619-B316-2F4A-875C-514ABF8D3674}">
      <dsp:nvSpPr>
        <dsp:cNvPr id="0" name=""/>
        <dsp:cNvSpPr/>
      </dsp:nvSpPr>
      <dsp:spPr>
        <a:xfrm>
          <a:off x="356221" y="771385"/>
          <a:ext cx="616972" cy="61697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ABF7-8CFD-B34C-8C18-D90EE01F7FFA}">
      <dsp:nvSpPr>
        <dsp:cNvPr id="0" name=""/>
        <dsp:cNvSpPr/>
      </dsp:nvSpPr>
      <dsp:spPr>
        <a:xfrm rot="10800000">
          <a:off x="928098" y="0"/>
          <a:ext cx="7647495" cy="792163"/>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9322" tIns="68580" rIns="128016" bIns="68580" numCol="1" spcCol="1270" anchor="ctr" anchorCtr="0">
          <a:noAutofit/>
        </a:bodyPr>
        <a:lstStyle/>
        <a:p>
          <a:pPr lvl="0" algn="ctr" defTabSz="800100">
            <a:lnSpc>
              <a:spcPct val="90000"/>
            </a:lnSpc>
            <a:spcBef>
              <a:spcPct val="0"/>
            </a:spcBef>
            <a:spcAft>
              <a:spcPct val="35000"/>
            </a:spcAft>
          </a:pPr>
          <a:r>
            <a:rPr lang="en-US" sz="1800" u="none" kern="1200" dirty="0" smtClean="0">
              <a:solidFill>
                <a:srgbClr val="0000FF"/>
              </a:solidFill>
            </a:rPr>
            <a:t>Registration at : </a:t>
          </a:r>
          <a:r>
            <a:rPr lang="en-US" sz="1800" u="none" kern="1200" dirty="0" smtClean="0">
              <a:solidFill>
                <a:srgbClr val="0000FF"/>
              </a:solidFill>
              <a:hlinkClick xmlns:r="http://schemas.openxmlformats.org/officeDocument/2006/relationships" r:id="rId1"/>
            </a:rPr>
            <a:t>https://indico.cern.ch/event/330005/overview</a:t>
          </a:r>
          <a:r>
            <a:rPr lang="en-US" sz="1800" u="none" kern="1200" dirty="0" smtClean="0">
              <a:solidFill>
                <a:srgbClr val="0000FF"/>
              </a:solidFill>
            </a:rPr>
            <a:t> </a:t>
          </a:r>
          <a:endParaRPr lang="en-US" sz="2800" kern="1200" dirty="0">
            <a:solidFill>
              <a:srgbClr val="0000FF"/>
            </a:solidFill>
          </a:endParaRPr>
        </a:p>
      </dsp:txBody>
      <dsp:txXfrm rot="10800000">
        <a:off x="1126139" y="0"/>
        <a:ext cx="7449454" cy="792163"/>
      </dsp:txXfrm>
    </dsp:sp>
    <dsp:sp modelId="{43F35619-B316-2F4A-875C-514ABF8D3674}">
      <dsp:nvSpPr>
        <dsp:cNvPr id="0" name=""/>
        <dsp:cNvSpPr/>
      </dsp:nvSpPr>
      <dsp:spPr>
        <a:xfrm>
          <a:off x="442532" y="0"/>
          <a:ext cx="792163" cy="79216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4797" y="160444"/>
          <a:ext cx="8476122" cy="4348379"/>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tx1"/>
              </a:solidFill>
            </a:rPr>
            <a:t>Industry Award Event</a:t>
          </a:r>
        </a:p>
        <a:p>
          <a:pPr lvl="0" algn="l" defTabSz="1066800">
            <a:lnSpc>
              <a:spcPct val="90000"/>
            </a:lnSpc>
            <a:spcBef>
              <a:spcPct val="0"/>
            </a:spcBef>
            <a:spcAft>
              <a:spcPct val="35000"/>
            </a:spcAft>
          </a:pPr>
          <a:r>
            <a:rPr lang="en-US" sz="2400" b="0" kern="1200" dirty="0" smtClean="0">
              <a:solidFill>
                <a:schemeClr val="tx1"/>
              </a:solidFill>
            </a:rPr>
            <a:t>18:00-19:15 	Industry Awards  </a:t>
          </a:r>
        </a:p>
        <a:p>
          <a:pPr lvl="0" algn="l" defTabSz="1066800">
            <a:lnSpc>
              <a:spcPct val="90000"/>
            </a:lnSpc>
            <a:spcBef>
              <a:spcPct val="0"/>
            </a:spcBef>
            <a:spcAft>
              <a:spcPct val="35000"/>
            </a:spcAft>
          </a:pPr>
          <a:r>
            <a:rPr lang="en-US" sz="2400" b="1" kern="1200" dirty="0" smtClean="0">
              <a:solidFill>
                <a:schemeClr val="tx1"/>
              </a:solidFill>
            </a:rPr>
            <a:t>Career Event </a:t>
          </a:r>
        </a:p>
        <a:p>
          <a:pPr lvl="0" algn="l" defTabSz="1066800">
            <a:lnSpc>
              <a:spcPct val="90000"/>
            </a:lnSpc>
            <a:spcBef>
              <a:spcPct val="0"/>
            </a:spcBef>
            <a:spcAft>
              <a:spcPct val="35000"/>
            </a:spcAft>
          </a:pPr>
          <a:r>
            <a:rPr lang="en-US" sz="2400" b="0" kern="1200" dirty="0" smtClean="0">
              <a:solidFill>
                <a:schemeClr val="tx1"/>
              </a:solidFill>
            </a:rPr>
            <a:t>19:15-19:45 	Aperitif and snacks </a:t>
          </a:r>
        </a:p>
        <a:p>
          <a:pPr lvl="0" algn="l" defTabSz="1066800">
            <a:lnSpc>
              <a:spcPct val="90000"/>
            </a:lnSpc>
            <a:spcBef>
              <a:spcPct val="0"/>
            </a:spcBef>
            <a:spcAft>
              <a:spcPct val="35000"/>
            </a:spcAft>
          </a:pPr>
          <a:r>
            <a:rPr lang="en-US" sz="2400" b="0" kern="1200" dirty="0" smtClean="0">
              <a:solidFill>
                <a:schemeClr val="tx1"/>
              </a:solidFill>
            </a:rPr>
            <a:t>19:45-21:30 	Presentations by CMS Alumni in Industry </a:t>
          </a:r>
        </a:p>
        <a:p>
          <a:pPr lvl="0" algn="l" defTabSz="1066800">
            <a:lnSpc>
              <a:spcPct val="90000"/>
            </a:lnSpc>
            <a:spcBef>
              <a:spcPct val="0"/>
            </a:spcBef>
            <a:spcAft>
              <a:spcPct val="35000"/>
            </a:spcAft>
          </a:pPr>
          <a:r>
            <a:rPr lang="en-US" sz="2400" b="0" kern="1200" dirty="0" smtClean="0">
              <a:solidFill>
                <a:schemeClr val="tx1"/>
              </a:solidFill>
            </a:rPr>
            <a:t>		(Google, EPO, Jaguar Land Rover, Intel, AHL) </a:t>
          </a:r>
        </a:p>
        <a:p>
          <a:pPr lvl="0" algn="l" defTabSz="1066800">
            <a:lnSpc>
              <a:spcPct val="90000"/>
            </a:lnSpc>
            <a:spcBef>
              <a:spcPct val="0"/>
            </a:spcBef>
            <a:spcAft>
              <a:spcPct val="35000"/>
            </a:spcAft>
          </a:pPr>
          <a:r>
            <a:rPr lang="en-US" sz="2400" b="0" kern="1200" dirty="0" smtClean="0">
              <a:solidFill>
                <a:schemeClr val="tx1"/>
              </a:solidFill>
            </a:rPr>
            <a:t>21:30-21:50 	Drinks </a:t>
          </a:r>
        </a:p>
        <a:p>
          <a:pPr lvl="0" algn="l" defTabSz="1066800">
            <a:lnSpc>
              <a:spcPct val="90000"/>
            </a:lnSpc>
            <a:spcBef>
              <a:spcPct val="0"/>
            </a:spcBef>
            <a:spcAft>
              <a:spcPct val="35000"/>
            </a:spcAft>
          </a:pPr>
          <a:r>
            <a:rPr lang="en-US" sz="2400" b="0" kern="1200" dirty="0" smtClean="0">
              <a:solidFill>
                <a:schemeClr val="tx1"/>
              </a:solidFill>
            </a:rPr>
            <a:t>21:50-22:30 	Round table discussion with CMS Alumni </a:t>
          </a:r>
        </a:p>
        <a:p>
          <a:pPr lvl="0" algn="l" defTabSz="1066800">
            <a:lnSpc>
              <a:spcPct val="90000"/>
            </a:lnSpc>
            <a:spcBef>
              <a:spcPct val="0"/>
            </a:spcBef>
            <a:spcAft>
              <a:spcPct val="35000"/>
            </a:spcAft>
          </a:pPr>
          <a:r>
            <a:rPr lang="en-US" sz="2400" b="0" kern="1200" dirty="0" smtClean="0">
              <a:solidFill>
                <a:schemeClr val="tx1"/>
              </a:solidFill>
            </a:rPr>
            <a:t>22:30-23:00 	Networking with Alumni </a:t>
          </a:r>
          <a:endParaRPr lang="en-US" sz="2400" b="0" kern="1200" dirty="0">
            <a:solidFill>
              <a:schemeClr val="tx1"/>
            </a:solidFill>
          </a:endParaRPr>
        </a:p>
      </dsp:txBody>
      <dsp:txXfrm>
        <a:off x="4797" y="160444"/>
        <a:ext cx="8476122" cy="43483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ABF7-8CFD-B34C-8C18-D90EE01F7FFA}">
      <dsp:nvSpPr>
        <dsp:cNvPr id="0" name=""/>
        <dsp:cNvSpPr/>
      </dsp:nvSpPr>
      <dsp:spPr>
        <a:xfrm rot="10800000">
          <a:off x="928098" y="773"/>
          <a:ext cx="7647495" cy="791389"/>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8981" tIns="91440" rIns="170688" bIns="91440" numCol="1" spcCol="1270" anchor="ctr" anchorCtr="0">
          <a:noAutofit/>
        </a:bodyPr>
        <a:lstStyle/>
        <a:p>
          <a:pPr lvl="0" algn="ctr" defTabSz="1066800">
            <a:lnSpc>
              <a:spcPct val="90000"/>
            </a:lnSpc>
            <a:spcBef>
              <a:spcPct val="0"/>
            </a:spcBef>
            <a:spcAft>
              <a:spcPct val="35000"/>
            </a:spcAft>
          </a:pPr>
          <a:r>
            <a:rPr lang="en-US" sz="2400" u="none" kern="1200" dirty="0" smtClean="0">
              <a:solidFill>
                <a:srgbClr val="0000FF"/>
              </a:solidFill>
            </a:rPr>
            <a:t>CB98 </a:t>
          </a:r>
          <a:r>
            <a:rPr lang="en-US" sz="2400" u="none" kern="1200" dirty="0" smtClean="0">
              <a:solidFill>
                <a:srgbClr val="0000FF"/>
              </a:solidFill>
            </a:rPr>
            <a:t>agenda</a:t>
          </a:r>
          <a:r>
            <a:rPr lang="en-US" sz="2400" u="none" kern="1200" dirty="0" smtClean="0">
              <a:solidFill>
                <a:srgbClr val="0000FF"/>
              </a:solidFill>
            </a:rPr>
            <a:t>: </a:t>
          </a:r>
          <a:r>
            <a:rPr lang="en-US" sz="2400" u="none" kern="1200" dirty="0" smtClean="0">
              <a:solidFill>
                <a:srgbClr val="0000FF"/>
              </a:solidFill>
              <a:hlinkClick xmlns:r="http://schemas.openxmlformats.org/officeDocument/2006/relationships" r:id="rId1"/>
            </a:rPr>
            <a:t>https://indico.cern.ch/event/343866/</a:t>
          </a:r>
          <a:r>
            <a:rPr lang="en-US" sz="2400" u="none" kern="1200" dirty="0" smtClean="0">
              <a:solidFill>
                <a:srgbClr val="0000FF"/>
              </a:solidFill>
            </a:rPr>
            <a:t> </a:t>
          </a:r>
          <a:endParaRPr lang="en-US" sz="2400" kern="1200" dirty="0">
            <a:solidFill>
              <a:srgbClr val="0000FF"/>
            </a:solidFill>
          </a:endParaRPr>
        </a:p>
      </dsp:txBody>
      <dsp:txXfrm rot="10800000">
        <a:off x="1125945" y="773"/>
        <a:ext cx="7449648" cy="791389"/>
      </dsp:txXfrm>
    </dsp:sp>
    <dsp:sp modelId="{43F35619-B316-2F4A-875C-514ABF8D3674}">
      <dsp:nvSpPr>
        <dsp:cNvPr id="0" name=""/>
        <dsp:cNvSpPr/>
      </dsp:nvSpPr>
      <dsp:spPr>
        <a:xfrm>
          <a:off x="443575" y="386"/>
          <a:ext cx="791389" cy="79138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0" y="493547"/>
          <a:ext cx="2651786" cy="1591071"/>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Vote on new </a:t>
          </a:r>
          <a:r>
            <a:rPr lang="en-US" sz="3200" b="1" kern="1200" dirty="0" smtClean="0">
              <a:solidFill>
                <a:schemeClr val="tx1"/>
              </a:solidFill>
            </a:rPr>
            <a:t>institution</a:t>
          </a:r>
          <a:endParaRPr lang="en-US" sz="3200" b="1" kern="1200" dirty="0">
            <a:solidFill>
              <a:schemeClr val="tx1"/>
            </a:solidFill>
          </a:endParaRPr>
        </a:p>
      </dsp:txBody>
      <dsp:txXfrm>
        <a:off x="0" y="493547"/>
        <a:ext cx="2651786" cy="1591071"/>
      </dsp:txXfrm>
    </dsp:sp>
    <dsp:sp modelId="{E0EFD198-A005-4E4F-98C4-482081FDED03}">
      <dsp:nvSpPr>
        <dsp:cNvPr id="0" name=""/>
        <dsp:cNvSpPr/>
      </dsp:nvSpPr>
      <dsp:spPr>
        <a:xfrm>
          <a:off x="2916965" y="493547"/>
          <a:ext cx="2651786" cy="159107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Vote</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Quorum of 1/3</a:t>
          </a:r>
          <a:endParaRPr lang="en-US" sz="2000" kern="1200" dirty="0"/>
        </a:p>
        <a:p>
          <a:pPr marL="228600" lvl="1" indent="-228600" algn="l" defTabSz="889000">
            <a:lnSpc>
              <a:spcPct val="90000"/>
            </a:lnSpc>
            <a:spcBef>
              <a:spcPct val="0"/>
            </a:spcBef>
            <a:spcAft>
              <a:spcPct val="15000"/>
            </a:spcAft>
            <a:buChar char="••"/>
          </a:pPr>
          <a:r>
            <a:rPr lang="en-US" sz="2000" kern="1200" dirty="0" smtClean="0"/>
            <a:t>At least 50% “yes”</a:t>
          </a:r>
          <a:endParaRPr lang="en-US" sz="2000" kern="1200" dirty="0"/>
        </a:p>
      </dsp:txBody>
      <dsp:txXfrm>
        <a:off x="2916965" y="493547"/>
        <a:ext cx="2651786" cy="1591071"/>
      </dsp:txXfrm>
    </dsp:sp>
    <dsp:sp modelId="{08DCA8DB-2178-E841-98A7-0B3176A3AD81}">
      <dsp:nvSpPr>
        <dsp:cNvPr id="0" name=""/>
        <dsp:cNvSpPr/>
      </dsp:nvSpPr>
      <dsp:spPr>
        <a:xfrm>
          <a:off x="5833930" y="493547"/>
          <a:ext cx="2651786" cy="159107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IIT</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Madras, India</a:t>
          </a:r>
          <a:endParaRPr lang="en-US" sz="2000" kern="1200" dirty="0"/>
        </a:p>
      </dsp:txBody>
      <dsp:txXfrm>
        <a:off x="5833930" y="493547"/>
        <a:ext cx="2651786" cy="1591071"/>
      </dsp:txXfrm>
    </dsp:sp>
    <dsp:sp modelId="{29DE554F-E033-564A-8080-971BA6BD0FBF}">
      <dsp:nvSpPr>
        <dsp:cNvPr id="0" name=""/>
        <dsp:cNvSpPr/>
      </dsp:nvSpPr>
      <dsp:spPr>
        <a:xfrm>
          <a:off x="1458482" y="2349797"/>
          <a:ext cx="2651786" cy="159107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RM statement</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Resource Manager is finalizing the in-take meetings</a:t>
          </a:r>
          <a:endParaRPr lang="en-US" sz="2000" kern="1200" dirty="0"/>
        </a:p>
      </dsp:txBody>
      <dsp:txXfrm>
        <a:off x="1458482" y="2349797"/>
        <a:ext cx="2651786" cy="1591071"/>
      </dsp:txXfrm>
    </dsp:sp>
    <dsp:sp modelId="{65EBD824-A99B-4446-90DB-1F4CE27C9086}">
      <dsp:nvSpPr>
        <dsp:cNvPr id="0" name=""/>
        <dsp:cNvSpPr/>
      </dsp:nvSpPr>
      <dsp:spPr>
        <a:xfrm>
          <a:off x="4375447" y="2349797"/>
          <a:ext cx="2651786" cy="1591071"/>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rgbClr val="F79646"/>
              </a:solidFill>
            </a:rPr>
            <a:t>Proxy</a:t>
          </a:r>
          <a:endParaRPr lang="en-US" sz="2400" kern="1200" dirty="0">
            <a:solidFill>
              <a:srgbClr val="F79646"/>
            </a:solidFill>
          </a:endParaRPr>
        </a:p>
        <a:p>
          <a:pPr marL="228600" lvl="1" indent="-228600" algn="l" defTabSz="889000">
            <a:lnSpc>
              <a:spcPct val="90000"/>
            </a:lnSpc>
            <a:spcBef>
              <a:spcPct val="0"/>
            </a:spcBef>
            <a:spcAft>
              <a:spcPct val="15000"/>
            </a:spcAft>
            <a:buChar char="••"/>
          </a:pPr>
          <a:r>
            <a:rPr lang="en-US" sz="2000" kern="1200" dirty="0" smtClean="0"/>
            <a:t>Please assign a proxy when you cannot be present !</a:t>
          </a:r>
          <a:endParaRPr lang="en-US" sz="2000" kern="1200" dirty="0"/>
        </a:p>
      </dsp:txBody>
      <dsp:txXfrm>
        <a:off x="4375447" y="2349797"/>
        <a:ext cx="2651786" cy="15910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ABF7-8CFD-B34C-8C18-D90EE01F7FFA}">
      <dsp:nvSpPr>
        <dsp:cNvPr id="0" name=""/>
        <dsp:cNvSpPr/>
      </dsp:nvSpPr>
      <dsp:spPr>
        <a:xfrm rot="10800000">
          <a:off x="928098" y="773"/>
          <a:ext cx="7647495" cy="791389"/>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8981" tIns="91440" rIns="170688" bIns="91440" numCol="1" spcCol="1270" anchor="ctr" anchorCtr="0">
          <a:noAutofit/>
        </a:bodyPr>
        <a:lstStyle/>
        <a:p>
          <a:pPr lvl="0" algn="ctr" defTabSz="1066800">
            <a:lnSpc>
              <a:spcPct val="90000"/>
            </a:lnSpc>
            <a:spcBef>
              <a:spcPct val="0"/>
            </a:spcBef>
            <a:spcAft>
              <a:spcPct val="35000"/>
            </a:spcAft>
          </a:pPr>
          <a:r>
            <a:rPr lang="en-US" sz="2400" u="none" kern="1200" dirty="0" smtClean="0">
              <a:solidFill>
                <a:srgbClr val="0000FF"/>
              </a:solidFill>
            </a:rPr>
            <a:t>See CB newsletter (via email on </a:t>
          </a:r>
          <a:r>
            <a:rPr lang="en-US" sz="2400" u="none" kern="1200" dirty="0" smtClean="0">
              <a:solidFill>
                <a:srgbClr val="0000FF"/>
              </a:solidFill>
            </a:rPr>
            <a:t>October 3</a:t>
          </a:r>
          <a:r>
            <a:rPr lang="en-US" sz="2400" u="none" kern="1200" baseline="30000" dirty="0" smtClean="0">
              <a:solidFill>
                <a:srgbClr val="0000FF"/>
              </a:solidFill>
            </a:rPr>
            <a:t>rd</a:t>
          </a:r>
          <a:r>
            <a:rPr lang="en-US" sz="2400" u="none" kern="1200" dirty="0" smtClean="0">
              <a:solidFill>
                <a:srgbClr val="0000FF"/>
              </a:solidFill>
            </a:rPr>
            <a:t>)</a:t>
          </a:r>
          <a:endParaRPr lang="en-US" sz="2400" kern="1200" dirty="0">
            <a:solidFill>
              <a:srgbClr val="0000FF"/>
            </a:solidFill>
          </a:endParaRPr>
        </a:p>
      </dsp:txBody>
      <dsp:txXfrm rot="10800000">
        <a:off x="1125945" y="773"/>
        <a:ext cx="7449648" cy="791389"/>
      </dsp:txXfrm>
    </dsp:sp>
    <dsp:sp modelId="{43F35619-B316-2F4A-875C-514ABF8D3674}">
      <dsp:nvSpPr>
        <dsp:cNvPr id="0" name=""/>
        <dsp:cNvSpPr/>
      </dsp:nvSpPr>
      <dsp:spPr>
        <a:xfrm>
          <a:off x="443575" y="386"/>
          <a:ext cx="791389" cy="79138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9CE-AB4A-6E43-98C3-AE11AF8DFA1F}">
      <dsp:nvSpPr>
        <dsp:cNvPr id="0" name=""/>
        <dsp:cNvSpPr/>
      </dsp:nvSpPr>
      <dsp:spPr>
        <a:xfrm>
          <a:off x="511914" y="7950"/>
          <a:ext cx="2451121" cy="1112797"/>
        </a:xfrm>
        <a:prstGeom prst="rect">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From CB Chair team</a:t>
          </a:r>
          <a:endParaRPr lang="en-US" sz="2800" b="1" kern="1200" dirty="0">
            <a:solidFill>
              <a:schemeClr val="tx1"/>
            </a:solidFill>
          </a:endParaRPr>
        </a:p>
      </dsp:txBody>
      <dsp:txXfrm>
        <a:off x="511914" y="7950"/>
        <a:ext cx="2451121" cy="1112797"/>
      </dsp:txXfrm>
    </dsp:sp>
    <dsp:sp modelId="{E0EFD198-A005-4E4F-98C4-482081FDED03}">
      <dsp:nvSpPr>
        <dsp:cNvPr id="0" name=""/>
        <dsp:cNvSpPr/>
      </dsp:nvSpPr>
      <dsp:spPr>
        <a:xfrm>
          <a:off x="3200868" y="17796"/>
          <a:ext cx="4772933" cy="1093104"/>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rgbClr val="F79646"/>
              </a:solidFill>
            </a:rPr>
            <a:t>Associate Institute (to take note)</a:t>
          </a:r>
          <a:endParaRPr lang="en-US" sz="2000" kern="1200" dirty="0">
            <a:solidFill>
              <a:srgbClr val="F79646"/>
            </a:solidFill>
          </a:endParaRPr>
        </a:p>
        <a:p>
          <a:pPr marL="171450" lvl="1" indent="-171450" algn="l" defTabSz="800100">
            <a:lnSpc>
              <a:spcPct val="90000"/>
            </a:lnSpc>
            <a:spcBef>
              <a:spcPct val="0"/>
            </a:spcBef>
            <a:spcAft>
              <a:spcPct val="15000"/>
            </a:spcAft>
            <a:buChar char="••"/>
          </a:pPr>
          <a:r>
            <a:rPr lang="en-US" sz="1800" kern="1200" dirty="0" smtClean="0"/>
            <a:t>Wish from </a:t>
          </a:r>
          <a:r>
            <a:rPr lang="en-US" sz="1800" i="1" kern="1200" dirty="0" smtClean="0"/>
            <a:t>Electron National Research Institute </a:t>
          </a:r>
          <a:r>
            <a:rPr lang="en-US" sz="1800" kern="1200" dirty="0" smtClean="0"/>
            <a:t>to be removed (</a:t>
          </a:r>
          <a:r>
            <a:rPr lang="en-US" sz="1800" kern="1200" dirty="0" err="1" smtClean="0"/>
            <a:t>St.Petersburg</a:t>
          </a:r>
          <a:r>
            <a:rPr lang="en-US" sz="1800" kern="1200" dirty="0" smtClean="0"/>
            <a:t>, Russia)</a:t>
          </a:r>
          <a:endParaRPr lang="en-US" sz="1800" kern="1200" dirty="0"/>
        </a:p>
      </dsp:txBody>
      <dsp:txXfrm>
        <a:off x="3200868" y="17796"/>
        <a:ext cx="4772933" cy="1093104"/>
      </dsp:txXfrm>
    </dsp:sp>
    <dsp:sp modelId="{6578A886-5D26-5543-B0E3-8999B5759187}">
      <dsp:nvSpPr>
        <dsp:cNvPr id="0" name=""/>
        <dsp:cNvSpPr/>
      </dsp:nvSpPr>
      <dsp:spPr>
        <a:xfrm>
          <a:off x="174918" y="1358579"/>
          <a:ext cx="8135879" cy="1694610"/>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chemeClr val="accent6"/>
              </a:solidFill>
            </a:rPr>
            <a:t>Synchronization of membership CB committees (up for approval)</a:t>
          </a:r>
          <a:endParaRPr lang="en-US" sz="2000" kern="1200" dirty="0">
            <a:solidFill>
              <a:schemeClr val="accent6"/>
            </a:solidFill>
          </a:endParaRPr>
        </a:p>
        <a:p>
          <a:pPr marL="171450" lvl="1" indent="-171450" algn="l" defTabSz="800100">
            <a:lnSpc>
              <a:spcPct val="90000"/>
            </a:lnSpc>
            <a:spcBef>
              <a:spcPct val="0"/>
            </a:spcBef>
            <a:spcAft>
              <a:spcPct val="15000"/>
            </a:spcAft>
            <a:buChar char="••"/>
          </a:pPr>
          <a:r>
            <a:rPr lang="en-US" sz="1800" kern="1200" dirty="0" smtClean="0"/>
            <a:t>Starting dates for all CB committees: 1</a:t>
          </a:r>
          <a:r>
            <a:rPr lang="en-US" sz="1800" kern="1200" baseline="30000" dirty="0" smtClean="0"/>
            <a:t>st</a:t>
          </a:r>
          <a:r>
            <a:rPr lang="en-US" sz="1800" kern="1200" dirty="0" smtClean="0"/>
            <a:t> of Sept or 1</a:t>
          </a:r>
          <a:r>
            <a:rPr lang="en-US" sz="1800" kern="1200" baseline="30000" dirty="0" smtClean="0"/>
            <a:t>st</a:t>
          </a:r>
          <a:r>
            <a:rPr lang="en-US" sz="1800" kern="1200" dirty="0" smtClean="0"/>
            <a:t> of March</a:t>
          </a:r>
          <a:endParaRPr lang="en-US" sz="1800" kern="1200" dirty="0"/>
        </a:p>
        <a:p>
          <a:pPr marL="171450" lvl="1" indent="-171450" algn="l" defTabSz="800100">
            <a:lnSpc>
              <a:spcPct val="90000"/>
            </a:lnSpc>
            <a:spcBef>
              <a:spcPct val="0"/>
            </a:spcBef>
            <a:spcAft>
              <a:spcPct val="15000"/>
            </a:spcAft>
            <a:buChar char="••"/>
          </a:pPr>
          <a:r>
            <a:rPr lang="en-US" sz="1800" kern="1200" dirty="0" smtClean="0"/>
            <a:t>Aligned with other management/coordination positions in CMS</a:t>
          </a:r>
          <a:endParaRPr lang="en-US" sz="1800" kern="1200" dirty="0"/>
        </a:p>
        <a:p>
          <a:pPr marL="171450" lvl="1" indent="-171450" algn="l" defTabSz="800100">
            <a:lnSpc>
              <a:spcPct val="90000"/>
            </a:lnSpc>
            <a:spcBef>
              <a:spcPct val="0"/>
            </a:spcBef>
            <a:spcAft>
              <a:spcPct val="15000"/>
            </a:spcAft>
            <a:buChar char="••"/>
          </a:pPr>
          <a:r>
            <a:rPr lang="en-US" sz="1800" kern="1200" dirty="0" smtClean="0"/>
            <a:t>Aligned with typical academic semesters</a:t>
          </a:r>
          <a:endParaRPr lang="en-US" sz="1800" kern="1200" dirty="0"/>
        </a:p>
        <a:p>
          <a:pPr marL="171450" lvl="1" indent="-171450" algn="l" defTabSz="800100">
            <a:lnSpc>
              <a:spcPct val="90000"/>
            </a:lnSpc>
            <a:spcBef>
              <a:spcPct val="0"/>
            </a:spcBef>
            <a:spcAft>
              <a:spcPct val="15000"/>
            </a:spcAft>
            <a:buChar char="••"/>
          </a:pPr>
          <a:r>
            <a:rPr lang="en-US" sz="1800" kern="1200" dirty="0" smtClean="0"/>
            <a:t>Transition: extend the mandates of the current members </a:t>
          </a:r>
          <a:endParaRPr lang="en-US" sz="1800" kern="1200" dirty="0"/>
        </a:p>
      </dsp:txBody>
      <dsp:txXfrm>
        <a:off x="174918" y="1358579"/>
        <a:ext cx="8135879" cy="1694610"/>
      </dsp:txXfrm>
    </dsp:sp>
    <dsp:sp modelId="{E5B23AD4-B3C5-8943-A8C0-AEB3262E6152}">
      <dsp:nvSpPr>
        <dsp:cNvPr id="0" name=""/>
        <dsp:cNvSpPr/>
      </dsp:nvSpPr>
      <dsp:spPr>
        <a:xfrm>
          <a:off x="202328" y="3291022"/>
          <a:ext cx="8081059" cy="1135443"/>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rgbClr val="F79646"/>
              </a:solidFill>
            </a:rPr>
            <a:t>First discussions on the following topics</a:t>
          </a:r>
          <a:endParaRPr lang="en-US" sz="2200" kern="1200" dirty="0">
            <a:solidFill>
              <a:srgbClr val="F79646"/>
            </a:solidFill>
          </a:endParaRPr>
        </a:p>
        <a:p>
          <a:pPr marL="171450" lvl="1" indent="-171450" algn="l" defTabSz="755650">
            <a:lnSpc>
              <a:spcPct val="90000"/>
            </a:lnSpc>
            <a:spcBef>
              <a:spcPct val="0"/>
            </a:spcBef>
            <a:spcAft>
              <a:spcPct val="15000"/>
            </a:spcAft>
            <a:buChar char="••"/>
          </a:pPr>
          <a:r>
            <a:rPr lang="en-US" sz="1700" kern="1200" dirty="0" smtClean="0"/>
            <a:t>Towards a policy for publishing the numerical aspects of figures and plots in CMS papers</a:t>
          </a:r>
          <a:endParaRPr lang="en-US" sz="1700" kern="1200" dirty="0"/>
        </a:p>
        <a:p>
          <a:pPr marL="171450" lvl="1" indent="-171450" algn="l" defTabSz="755650">
            <a:lnSpc>
              <a:spcPct val="90000"/>
            </a:lnSpc>
            <a:spcBef>
              <a:spcPct val="0"/>
            </a:spcBef>
            <a:spcAft>
              <a:spcPct val="15000"/>
            </a:spcAft>
            <a:buChar char="••"/>
          </a:pPr>
          <a:r>
            <a:rPr lang="en-US" sz="1700" kern="1200" dirty="0" smtClean="0"/>
            <a:t>Towards a proposal for long-term proxy assignments</a:t>
          </a:r>
          <a:endParaRPr lang="en-US" sz="1700" kern="1200" dirty="0"/>
        </a:p>
      </dsp:txBody>
      <dsp:txXfrm>
        <a:off x="202328" y="3291022"/>
        <a:ext cx="8081059" cy="11354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ABF7-8CFD-B34C-8C18-D90EE01F7FFA}">
      <dsp:nvSpPr>
        <dsp:cNvPr id="0" name=""/>
        <dsp:cNvSpPr/>
      </dsp:nvSpPr>
      <dsp:spPr>
        <a:xfrm rot="10800000">
          <a:off x="928098" y="0"/>
          <a:ext cx="7647495" cy="792163"/>
        </a:xfrm>
        <a:prstGeom prst="homePlate">
          <a:avLst/>
        </a:prstGeom>
        <a:solidFill>
          <a:schemeClr val="accent1">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9322" tIns="68580" rIns="128016" bIns="68580" numCol="1" spcCol="1270" anchor="ctr" anchorCtr="0">
          <a:noAutofit/>
        </a:bodyPr>
        <a:lstStyle/>
        <a:p>
          <a:pPr lvl="0" algn="ctr" defTabSz="800100">
            <a:lnSpc>
              <a:spcPct val="90000"/>
            </a:lnSpc>
            <a:spcBef>
              <a:spcPct val="0"/>
            </a:spcBef>
            <a:spcAft>
              <a:spcPct val="35000"/>
            </a:spcAft>
          </a:pPr>
          <a:r>
            <a:rPr lang="en-US" sz="1800" u="none" kern="1200" dirty="0" smtClean="0">
              <a:solidFill>
                <a:srgbClr val="0000FF"/>
              </a:solidFill>
            </a:rPr>
            <a:t>Link to </a:t>
          </a:r>
          <a:r>
            <a:rPr lang="en-US" sz="1800" u="none" kern="1200" dirty="0" smtClean="0">
              <a:solidFill>
                <a:srgbClr val="0000FF"/>
              </a:solidFill>
            </a:rPr>
            <a:t>their proposal: </a:t>
          </a:r>
          <a:r>
            <a:rPr lang="en-US" sz="1800" u="none" kern="1200" dirty="0" smtClean="0">
              <a:solidFill>
                <a:srgbClr val="0000FF"/>
              </a:solidFill>
              <a:hlinkClick xmlns:r="http://schemas.openxmlformats.org/officeDocument/2006/relationships" r:id="rId1"/>
            </a:rPr>
            <a:t>https://indico.cern.ch/event/343866/</a:t>
          </a:r>
          <a:r>
            <a:rPr lang="en-US" sz="1800" u="none" kern="1200" dirty="0" smtClean="0">
              <a:solidFill>
                <a:srgbClr val="0000FF"/>
              </a:solidFill>
            </a:rPr>
            <a:t> </a:t>
          </a:r>
          <a:endParaRPr lang="en-US" sz="1800" kern="1200" dirty="0">
            <a:solidFill>
              <a:srgbClr val="0000FF"/>
            </a:solidFill>
          </a:endParaRPr>
        </a:p>
      </dsp:txBody>
      <dsp:txXfrm rot="10800000">
        <a:off x="1126139" y="0"/>
        <a:ext cx="7449454" cy="792163"/>
      </dsp:txXfrm>
    </dsp:sp>
    <dsp:sp modelId="{43F35619-B316-2F4A-875C-514ABF8D3674}">
      <dsp:nvSpPr>
        <dsp:cNvPr id="0" name=""/>
        <dsp:cNvSpPr/>
      </dsp:nvSpPr>
      <dsp:spPr>
        <a:xfrm>
          <a:off x="442532" y="0"/>
          <a:ext cx="792163" cy="79216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E5CA01-BAB2-8E49-B275-8BA90F128219}" type="datetime1">
              <a:rPr lang="en-US" smtClean="0"/>
              <a:t>13/10/14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97B3AF-6C07-5E45-8534-FA0D661F3BEA}" type="slidenum">
              <a:rPr lang="en-US" smtClean="0"/>
              <a:t>‹#›</a:t>
            </a:fld>
            <a:endParaRPr lang="en-US"/>
          </a:p>
        </p:txBody>
      </p:sp>
    </p:spTree>
    <p:extLst>
      <p:ext uri="{BB962C8B-B14F-4D97-AF65-F5344CB8AC3E}">
        <p14:creationId xmlns:p14="http://schemas.microsoft.com/office/powerpoint/2010/main" val="1073822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26EFF-B918-704B-B420-FFB3F3D9404D}" type="datetime1">
              <a:rPr lang="en-US" smtClean="0"/>
              <a:t>13/10/14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33921-15B8-9846-9687-F8BD6C725A7B}" type="slidenum">
              <a:rPr lang="en-US" smtClean="0"/>
              <a:t>‹#›</a:t>
            </a:fld>
            <a:endParaRPr lang="en-US"/>
          </a:p>
        </p:txBody>
      </p:sp>
    </p:spTree>
    <p:extLst>
      <p:ext uri="{BB962C8B-B14F-4D97-AF65-F5344CB8AC3E}">
        <p14:creationId xmlns:p14="http://schemas.microsoft.com/office/powerpoint/2010/main" val="31725151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11</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12</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3</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4</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5</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6</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7</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8</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9</a:t>
            </a:fld>
            <a:endParaRPr lang="en-US"/>
          </a:p>
        </p:txBody>
      </p:sp>
    </p:spTree>
    <p:extLst>
      <p:ext uri="{BB962C8B-B14F-4D97-AF65-F5344CB8AC3E}">
        <p14:creationId xmlns:p14="http://schemas.microsoft.com/office/powerpoint/2010/main" val="2656151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E33921-15B8-9846-9687-F8BD6C725A7B}" type="slidenum">
              <a:rPr lang="en-US" smtClean="0"/>
              <a:t>10</a:t>
            </a:fld>
            <a:endParaRPr lang="en-US"/>
          </a:p>
        </p:txBody>
      </p:sp>
    </p:spTree>
    <p:extLst>
      <p:ext uri="{BB962C8B-B14F-4D97-AF65-F5344CB8AC3E}">
        <p14:creationId xmlns:p14="http://schemas.microsoft.com/office/powerpoint/2010/main" val="265615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918178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294028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927475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743204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60107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735365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6692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October 13th, 2014</a:t>
            </a:r>
            <a:endParaRPr lang="en-US"/>
          </a:p>
        </p:txBody>
      </p:sp>
      <p:sp>
        <p:nvSpPr>
          <p:cNvPr id="8" name="Footer Placeholder 7"/>
          <p:cNvSpPr>
            <a:spLocks noGrp="1"/>
          </p:cNvSpPr>
          <p:nvPr>
            <p:ph type="ftr" sz="quarter" idx="11"/>
          </p:nvPr>
        </p:nvSpPr>
        <p:spPr/>
        <p:txBody>
          <a:bodyPr/>
          <a:lstStyle/>
          <a:p>
            <a:r>
              <a:rPr lang="en-US" smtClean="0"/>
              <a:t>The CMS Collaboration Board Chair team (cms-cbchairteam@cern.ch)</a:t>
            </a:r>
            <a:endParaRPr lang="en-US"/>
          </a:p>
        </p:txBody>
      </p:sp>
      <p:sp>
        <p:nvSpPr>
          <p:cNvPr id="9" name="Slide Number Placeholder 8"/>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904397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October 13th, 2014</a:t>
            </a:r>
            <a:endParaRPr lang="en-US"/>
          </a:p>
        </p:txBody>
      </p:sp>
      <p:sp>
        <p:nvSpPr>
          <p:cNvPr id="4" name="Footer Placeholder 3"/>
          <p:cNvSpPr>
            <a:spLocks noGrp="1"/>
          </p:cNvSpPr>
          <p:nvPr>
            <p:ph type="ftr" sz="quarter" idx="11"/>
          </p:nvPr>
        </p:nvSpPr>
        <p:spPr/>
        <p:txBody>
          <a:bodyPr/>
          <a:lstStyle/>
          <a:p>
            <a:r>
              <a:rPr lang="en-US" smtClean="0"/>
              <a:t>The CMS Collaboration Board Chair team (cms-cbchairteam@cern.ch)</a:t>
            </a:r>
            <a:endParaRPr lang="en-US"/>
          </a:p>
        </p:txBody>
      </p:sp>
      <p:sp>
        <p:nvSpPr>
          <p:cNvPr id="5" name="Slide Number Placeholder 4"/>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68657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October 13th, 2014</a:t>
            </a:r>
            <a:endParaRPr lang="en-US"/>
          </a:p>
        </p:txBody>
      </p:sp>
      <p:sp>
        <p:nvSpPr>
          <p:cNvPr id="3" name="Footer Placeholder 2"/>
          <p:cNvSpPr>
            <a:spLocks noGrp="1"/>
          </p:cNvSpPr>
          <p:nvPr>
            <p:ph type="ftr" sz="quarter" idx="11"/>
          </p:nvPr>
        </p:nvSpPr>
        <p:spPr/>
        <p:txBody>
          <a:bodyPr/>
          <a:lstStyle/>
          <a:p>
            <a:r>
              <a:rPr lang="en-US" smtClean="0"/>
              <a:t>The CMS Collaboration Board Chair team (cms-cbchairteam@cern.ch)</a:t>
            </a:r>
            <a:endParaRPr lang="en-US"/>
          </a:p>
        </p:txBody>
      </p:sp>
      <p:sp>
        <p:nvSpPr>
          <p:cNvPr id="4" name="Slide Number Placeholder 3"/>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97755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65346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938041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228734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223958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2873323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289623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357451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4060295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05832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October 13th, 2014</a:t>
            </a:r>
            <a:endParaRPr lang="en-US"/>
          </a:p>
        </p:txBody>
      </p:sp>
      <p:sp>
        <p:nvSpPr>
          <p:cNvPr id="8" name="Footer Placeholder 7"/>
          <p:cNvSpPr>
            <a:spLocks noGrp="1"/>
          </p:cNvSpPr>
          <p:nvPr>
            <p:ph type="ftr" sz="quarter" idx="11"/>
          </p:nvPr>
        </p:nvSpPr>
        <p:spPr/>
        <p:txBody>
          <a:bodyPr/>
          <a:lstStyle/>
          <a:p>
            <a:r>
              <a:rPr lang="en-US" smtClean="0"/>
              <a:t>The CMS Collaboration Board Chair team (cms-cbchairteam@cern.ch)</a:t>
            </a:r>
            <a:endParaRPr lang="en-US"/>
          </a:p>
        </p:txBody>
      </p:sp>
      <p:sp>
        <p:nvSpPr>
          <p:cNvPr id="9" name="Slide Number Placeholder 8"/>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413706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October 13th, 2014</a:t>
            </a:r>
            <a:endParaRPr lang="en-US"/>
          </a:p>
        </p:txBody>
      </p:sp>
      <p:sp>
        <p:nvSpPr>
          <p:cNvPr id="4" name="Footer Placeholder 3"/>
          <p:cNvSpPr>
            <a:spLocks noGrp="1"/>
          </p:cNvSpPr>
          <p:nvPr>
            <p:ph type="ftr" sz="quarter" idx="11"/>
          </p:nvPr>
        </p:nvSpPr>
        <p:spPr/>
        <p:txBody>
          <a:bodyPr/>
          <a:lstStyle/>
          <a:p>
            <a:r>
              <a:rPr lang="en-US" smtClean="0"/>
              <a:t>The CMS Collaboration Board Chair team (cms-cbchairteam@cern.ch)</a:t>
            </a:r>
            <a:endParaRPr lang="en-US"/>
          </a:p>
        </p:txBody>
      </p:sp>
      <p:sp>
        <p:nvSpPr>
          <p:cNvPr id="5" name="Slide Number Placeholder 4"/>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895007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October 13th, 2014</a:t>
            </a:r>
            <a:endParaRPr lang="en-US"/>
          </a:p>
        </p:txBody>
      </p:sp>
      <p:sp>
        <p:nvSpPr>
          <p:cNvPr id="3" name="Footer Placeholder 2"/>
          <p:cNvSpPr>
            <a:spLocks noGrp="1"/>
          </p:cNvSpPr>
          <p:nvPr>
            <p:ph type="ftr" sz="quarter" idx="11"/>
          </p:nvPr>
        </p:nvSpPr>
        <p:spPr/>
        <p:txBody>
          <a:bodyPr/>
          <a:lstStyle/>
          <a:p>
            <a:r>
              <a:rPr lang="en-US" smtClean="0"/>
              <a:t>The CMS Collaboration Board Chair team (cms-cbchairteam@cern.ch)</a:t>
            </a:r>
            <a:endParaRPr lang="en-US"/>
          </a:p>
        </p:txBody>
      </p:sp>
      <p:sp>
        <p:nvSpPr>
          <p:cNvPr id="4" name="Slide Number Placeholder 3"/>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14983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4116519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68411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879832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3633603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756665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October 13th, 2014</a:t>
            </a:r>
            <a:endParaRPr lang="en-US"/>
          </a:p>
        </p:txBody>
      </p:sp>
      <p:sp>
        <p:nvSpPr>
          <p:cNvPr id="4" name="Footer Placeholder 3"/>
          <p:cNvSpPr>
            <a:spLocks noGrp="1"/>
          </p:cNvSpPr>
          <p:nvPr>
            <p:ph type="ftr" sz="quarter" idx="11"/>
          </p:nvPr>
        </p:nvSpPr>
        <p:spPr/>
        <p:txBody>
          <a:bodyPr/>
          <a:lstStyle/>
          <a:p>
            <a:r>
              <a:rPr lang="en-US" smtClean="0"/>
              <a:t>The CMS Collaboration Board Chair team (cms-cbchairteam@cern.ch)</a:t>
            </a:r>
            <a:endParaRPr lang="en-US"/>
          </a:p>
        </p:txBody>
      </p:sp>
      <p:sp>
        <p:nvSpPr>
          <p:cNvPr id="5" name="Slide Number Placeholder 4"/>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262082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193761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2503851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45729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91985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October 13th, 2014</a:t>
            </a:r>
            <a:endParaRPr lang="en-US"/>
          </a:p>
        </p:txBody>
      </p:sp>
      <p:sp>
        <p:nvSpPr>
          <p:cNvPr id="8" name="Footer Placeholder 7"/>
          <p:cNvSpPr>
            <a:spLocks noGrp="1"/>
          </p:cNvSpPr>
          <p:nvPr>
            <p:ph type="ftr" sz="quarter" idx="11"/>
          </p:nvPr>
        </p:nvSpPr>
        <p:spPr/>
        <p:txBody>
          <a:bodyPr/>
          <a:lstStyle/>
          <a:p>
            <a:r>
              <a:rPr lang="en-US" smtClean="0"/>
              <a:t>The CMS Collaboration Board Chair team (cms-cbchairteam@cern.ch)</a:t>
            </a:r>
            <a:endParaRPr lang="en-US"/>
          </a:p>
        </p:txBody>
      </p:sp>
      <p:sp>
        <p:nvSpPr>
          <p:cNvPr id="9" name="Slide Number Placeholder 8"/>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3357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8155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October 13th, 2014</a:t>
            </a:r>
            <a:endParaRPr lang="en-US"/>
          </a:p>
        </p:txBody>
      </p:sp>
      <p:sp>
        <p:nvSpPr>
          <p:cNvPr id="4" name="Footer Placeholder 3"/>
          <p:cNvSpPr>
            <a:spLocks noGrp="1"/>
          </p:cNvSpPr>
          <p:nvPr>
            <p:ph type="ftr" sz="quarter" idx="11"/>
          </p:nvPr>
        </p:nvSpPr>
        <p:spPr/>
        <p:txBody>
          <a:bodyPr/>
          <a:lstStyle/>
          <a:p>
            <a:r>
              <a:rPr lang="en-US" smtClean="0"/>
              <a:t>The CMS Collaboration Board Chair team (cms-cbchairteam@cern.ch)</a:t>
            </a:r>
            <a:endParaRPr lang="en-US"/>
          </a:p>
        </p:txBody>
      </p:sp>
      <p:sp>
        <p:nvSpPr>
          <p:cNvPr id="5" name="Slide Number Placeholder 4"/>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2895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October 13th, 2014</a:t>
            </a:r>
            <a:endParaRPr lang="en-US"/>
          </a:p>
        </p:txBody>
      </p:sp>
      <p:sp>
        <p:nvSpPr>
          <p:cNvPr id="3" name="Footer Placeholder 2"/>
          <p:cNvSpPr>
            <a:spLocks noGrp="1"/>
          </p:cNvSpPr>
          <p:nvPr>
            <p:ph type="ftr" sz="quarter" idx="11"/>
          </p:nvPr>
        </p:nvSpPr>
        <p:spPr/>
        <p:txBody>
          <a:bodyPr/>
          <a:lstStyle/>
          <a:p>
            <a:r>
              <a:rPr lang="en-US" smtClean="0"/>
              <a:t>The CMS Collaboration Board Chair team (cms-cbchairteam@cern.ch)</a:t>
            </a:r>
            <a:endParaRPr lang="en-US"/>
          </a:p>
        </p:txBody>
      </p:sp>
      <p:sp>
        <p:nvSpPr>
          <p:cNvPr id="4" name="Slide Number Placeholder 3"/>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1098899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2060289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436177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899359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44730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October 13th, 2014</a:t>
            </a:r>
            <a:endParaRPr lang="en-US"/>
          </a:p>
        </p:txBody>
      </p:sp>
      <p:sp>
        <p:nvSpPr>
          <p:cNvPr id="8" name="Footer Placeholder 7"/>
          <p:cNvSpPr>
            <a:spLocks noGrp="1"/>
          </p:cNvSpPr>
          <p:nvPr>
            <p:ph type="ftr" sz="quarter" idx="11"/>
          </p:nvPr>
        </p:nvSpPr>
        <p:spPr/>
        <p:txBody>
          <a:bodyPr/>
          <a:lstStyle/>
          <a:p>
            <a:r>
              <a:rPr lang="en-US" smtClean="0"/>
              <a:t>The CMS Collaboration Board Chair team (cms-cbchairteam@cern.ch)</a:t>
            </a:r>
            <a:endParaRPr lang="en-US"/>
          </a:p>
        </p:txBody>
      </p:sp>
      <p:sp>
        <p:nvSpPr>
          <p:cNvPr id="9" name="Slide Number Placeholder 8"/>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25107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October 13th, 2014</a:t>
            </a:r>
            <a:endParaRPr lang="en-US"/>
          </a:p>
        </p:txBody>
      </p:sp>
      <p:sp>
        <p:nvSpPr>
          <p:cNvPr id="4" name="Footer Placeholder 3"/>
          <p:cNvSpPr>
            <a:spLocks noGrp="1"/>
          </p:cNvSpPr>
          <p:nvPr>
            <p:ph type="ftr" sz="quarter" idx="11"/>
          </p:nvPr>
        </p:nvSpPr>
        <p:spPr/>
        <p:txBody>
          <a:bodyPr/>
          <a:lstStyle/>
          <a:p>
            <a:r>
              <a:rPr lang="en-US" smtClean="0"/>
              <a:t>The CMS Collaboration Board Chair team (cms-cbchairteam@cern.ch)</a:t>
            </a:r>
            <a:endParaRPr lang="en-US"/>
          </a:p>
        </p:txBody>
      </p:sp>
      <p:sp>
        <p:nvSpPr>
          <p:cNvPr id="5" name="Slide Number Placeholder 4"/>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40552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October 13th, 2014</a:t>
            </a:r>
            <a:endParaRPr lang="en-US"/>
          </a:p>
        </p:txBody>
      </p:sp>
      <p:sp>
        <p:nvSpPr>
          <p:cNvPr id="3" name="Footer Placeholder 2"/>
          <p:cNvSpPr>
            <a:spLocks noGrp="1"/>
          </p:cNvSpPr>
          <p:nvPr>
            <p:ph type="ftr" sz="quarter" idx="11"/>
          </p:nvPr>
        </p:nvSpPr>
        <p:spPr/>
        <p:txBody>
          <a:bodyPr/>
          <a:lstStyle/>
          <a:p>
            <a:r>
              <a:rPr lang="en-US" smtClean="0"/>
              <a:t>The CMS Collaboration Board Chair team (cms-cbchairteam@cern.ch)</a:t>
            </a:r>
            <a:endParaRPr lang="en-US"/>
          </a:p>
        </p:txBody>
      </p:sp>
      <p:sp>
        <p:nvSpPr>
          <p:cNvPr id="4" name="Slide Number Placeholder 3"/>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85183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37786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13th, 2014</a:t>
            </a:r>
            <a:endParaRPr lang="en-US"/>
          </a:p>
        </p:txBody>
      </p:sp>
      <p:sp>
        <p:nvSpPr>
          <p:cNvPr id="6" name="Footer Placeholder 5"/>
          <p:cNvSpPr>
            <a:spLocks noGrp="1"/>
          </p:cNvSpPr>
          <p:nvPr>
            <p:ph type="ftr" sz="quarter" idx="11"/>
          </p:nvPr>
        </p:nvSpPr>
        <p:spPr/>
        <p:txBody>
          <a:bodyPr/>
          <a:lstStyle/>
          <a:p>
            <a:r>
              <a:rPr lang="en-US" smtClean="0"/>
              <a:t>The CMS Collaboration Board Chair team (cms-cbchairteam@cern.ch)</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0224613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157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October 13th, 2014</a:t>
            </a:r>
            <a:endParaRPr lang="en-US"/>
          </a:p>
        </p:txBody>
      </p:sp>
      <p:sp>
        <p:nvSpPr>
          <p:cNvPr id="5" name="Footer Placeholder 4"/>
          <p:cNvSpPr>
            <a:spLocks noGrp="1"/>
          </p:cNvSpPr>
          <p:nvPr>
            <p:ph type="ftr" sz="quarter" idx="3"/>
          </p:nvPr>
        </p:nvSpPr>
        <p:spPr>
          <a:xfrm>
            <a:off x="1900180" y="6356350"/>
            <a:ext cx="58383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The CMS Collaboration Board Chair team (cms-cbchairteam@cern.ch)</a:t>
            </a:r>
            <a:endParaRPr lang="en-US"/>
          </a:p>
        </p:txBody>
      </p:sp>
      <p:sp>
        <p:nvSpPr>
          <p:cNvPr id="6" name="Slide Number Placeholder 5"/>
          <p:cNvSpPr>
            <a:spLocks noGrp="1"/>
          </p:cNvSpPr>
          <p:nvPr>
            <p:ph type="sldNum" sz="quarter" idx="4"/>
          </p:nvPr>
        </p:nvSpPr>
        <p:spPr>
          <a:xfrm>
            <a:off x="7817320" y="6356350"/>
            <a:ext cx="8694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2D044-6F0C-A44C-85FD-2657997C64DC}" type="slidenum">
              <a:rPr lang="en-US" smtClean="0"/>
              <a:t>‹#›</a:t>
            </a:fld>
            <a:endParaRPr lang="en-US"/>
          </a:p>
        </p:txBody>
      </p:sp>
    </p:spTree>
    <p:extLst>
      <p:ext uri="{BB962C8B-B14F-4D97-AF65-F5344CB8AC3E}">
        <p14:creationId xmlns:p14="http://schemas.microsoft.com/office/powerpoint/2010/main" val="145444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October 13th,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The CMS Collaboration Board Chair team (cms-cbchairteam@cern.ch)</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33C08-CDB3-6649-87DB-22BF10473292}" type="slidenum">
              <a:rPr lang="en-US" smtClean="0"/>
              <a:t>‹#›</a:t>
            </a:fld>
            <a:endParaRPr lang="en-US"/>
          </a:p>
        </p:txBody>
      </p:sp>
    </p:spTree>
    <p:extLst>
      <p:ext uri="{BB962C8B-B14F-4D97-AF65-F5344CB8AC3E}">
        <p14:creationId xmlns:p14="http://schemas.microsoft.com/office/powerpoint/2010/main" val="2586370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October 13th,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The CMS Collaboration Board Chair team (cms-cbchairteam@cern.ch)</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70B30-B506-1247-AA19-F0143B9F463B}" type="slidenum">
              <a:rPr lang="en-US" smtClean="0"/>
              <a:t>‹#›</a:t>
            </a:fld>
            <a:endParaRPr lang="en-US"/>
          </a:p>
        </p:txBody>
      </p:sp>
    </p:spTree>
    <p:extLst>
      <p:ext uri="{BB962C8B-B14F-4D97-AF65-F5344CB8AC3E}">
        <p14:creationId xmlns:p14="http://schemas.microsoft.com/office/powerpoint/2010/main" val="966703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October 13th,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The CMS Collaboration Board Chair team (cms-cbchairteam@cern.ch)</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0E459-D43E-8F4D-AABE-9715FDCFEFD4}" type="slidenum">
              <a:rPr lang="en-US" smtClean="0"/>
              <a:t>‹#›</a:t>
            </a:fld>
            <a:endParaRPr lang="en-US"/>
          </a:p>
        </p:txBody>
      </p:sp>
    </p:spTree>
    <p:extLst>
      <p:ext uri="{BB962C8B-B14F-4D97-AF65-F5344CB8AC3E}">
        <p14:creationId xmlns:p14="http://schemas.microsoft.com/office/powerpoint/2010/main" val="1877637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diagramQuickStyle" Target="../diagrams/quickStyle17.xml"/><Relationship Id="rId12" Type="http://schemas.openxmlformats.org/officeDocument/2006/relationships/diagramColors" Target="../diagrams/colors17.xml"/><Relationship Id="rId13"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diagramData" Target="../diagrams/data16.xml"/><Relationship Id="rId5" Type="http://schemas.openxmlformats.org/officeDocument/2006/relationships/diagramLayout" Target="../diagrams/layout16.xml"/><Relationship Id="rId6" Type="http://schemas.openxmlformats.org/officeDocument/2006/relationships/diagramQuickStyle" Target="../diagrams/quickStyle16.xml"/><Relationship Id="rId7" Type="http://schemas.openxmlformats.org/officeDocument/2006/relationships/diagramColors" Target="../diagrams/colors16.xml"/><Relationship Id="rId8" Type="http://schemas.microsoft.com/office/2007/relationships/diagramDrawing" Target="../diagrams/drawing16.xml"/><Relationship Id="rId9" Type="http://schemas.openxmlformats.org/officeDocument/2006/relationships/diagramData" Target="../diagrams/data17.xml"/><Relationship Id="rId10" Type="http://schemas.openxmlformats.org/officeDocument/2006/relationships/diagramLayout" Target="../diagrams/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18.xml"/><Relationship Id="rId5" Type="http://schemas.openxmlformats.org/officeDocument/2006/relationships/diagramLayout" Target="../diagrams/layout18.xml"/><Relationship Id="rId6" Type="http://schemas.openxmlformats.org/officeDocument/2006/relationships/diagramQuickStyle" Target="../diagrams/quickStyle18.xml"/><Relationship Id="rId7" Type="http://schemas.openxmlformats.org/officeDocument/2006/relationships/diagramColors" Target="../diagrams/colors18.xml"/><Relationship Id="rId8"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1" Type="http://schemas.openxmlformats.org/officeDocument/2006/relationships/diagramQuickStyle" Target="../diagrams/quickStyle20.xml"/><Relationship Id="rId12" Type="http://schemas.openxmlformats.org/officeDocument/2006/relationships/diagramColors" Target="../diagrams/colors20.xml"/><Relationship Id="rId13"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diagramData" Target="../diagrams/data19.xml"/><Relationship Id="rId5" Type="http://schemas.openxmlformats.org/officeDocument/2006/relationships/diagramLayout" Target="../diagrams/layout19.xml"/><Relationship Id="rId6" Type="http://schemas.openxmlformats.org/officeDocument/2006/relationships/diagramQuickStyle" Target="../diagrams/quickStyle19.xml"/><Relationship Id="rId7" Type="http://schemas.openxmlformats.org/officeDocument/2006/relationships/diagramColors" Target="../diagrams/colors19.xml"/><Relationship Id="rId8" Type="http://schemas.microsoft.com/office/2007/relationships/diagramDrawing" Target="../diagrams/drawing19.xml"/><Relationship Id="rId9" Type="http://schemas.openxmlformats.org/officeDocument/2006/relationships/diagramData" Target="../diagrams/data20.xml"/><Relationship Id="rId10" Type="http://schemas.openxmlformats.org/officeDocument/2006/relationships/diagramLayout" Target="../diagrams/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21.xml"/><Relationship Id="rId5" Type="http://schemas.openxmlformats.org/officeDocument/2006/relationships/diagramLayout" Target="../diagrams/layout21.xml"/><Relationship Id="rId6" Type="http://schemas.openxmlformats.org/officeDocument/2006/relationships/diagramQuickStyle" Target="../diagrams/quickStyle21.xml"/><Relationship Id="rId7" Type="http://schemas.openxmlformats.org/officeDocument/2006/relationships/diagramColors" Target="../diagrams/colors21.xml"/><Relationship Id="rId8"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1" Type="http://schemas.openxmlformats.org/officeDocument/2006/relationships/diagramQuickStyle" Target="../diagrams/quickStyle4.xml"/><Relationship Id="rId12" Type="http://schemas.openxmlformats.org/officeDocument/2006/relationships/diagramColors" Target="../diagrams/colors4.xml"/><Relationship Id="rId13"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diagramData" Target="../diagrams/data4.xml"/><Relationship Id="rId10"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11" Type="http://schemas.openxmlformats.org/officeDocument/2006/relationships/diagramQuickStyle" Target="../diagrams/quickStyle6.xml"/><Relationship Id="rId12" Type="http://schemas.openxmlformats.org/officeDocument/2006/relationships/diagramColors" Target="../diagrams/colors6.xml"/><Relationship Id="rId13"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9" Type="http://schemas.openxmlformats.org/officeDocument/2006/relationships/diagramData" Target="../diagrams/data6.xml"/><Relationship Id="rId10"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11" Type="http://schemas.openxmlformats.org/officeDocument/2006/relationships/diagramQuickStyle" Target="../diagrams/quickStyle8.xml"/><Relationship Id="rId12" Type="http://schemas.openxmlformats.org/officeDocument/2006/relationships/diagramColors" Target="../diagrams/colors8.xml"/><Relationship Id="rId13"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9" Type="http://schemas.openxmlformats.org/officeDocument/2006/relationships/diagramData" Target="../diagrams/data8.xml"/><Relationship Id="rId10"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11" Type="http://schemas.openxmlformats.org/officeDocument/2006/relationships/diagramQuickStyle" Target="../diagrams/quickStyle10.xml"/><Relationship Id="rId12" Type="http://schemas.openxmlformats.org/officeDocument/2006/relationships/diagramColors" Target="../diagrams/colors10.xml"/><Relationship Id="rId13"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9" Type="http://schemas.openxmlformats.org/officeDocument/2006/relationships/diagramData" Target="../diagrams/data10.xml"/><Relationship Id="rId10" Type="http://schemas.openxmlformats.org/officeDocument/2006/relationships/diagramLayout" Target="../diagrams/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11.xml"/><Relationship Id="rId5" Type="http://schemas.openxmlformats.org/officeDocument/2006/relationships/diagramLayout" Target="../diagrams/layout11.xml"/><Relationship Id="rId6" Type="http://schemas.openxmlformats.org/officeDocument/2006/relationships/diagramQuickStyle" Target="../diagrams/quickStyle11.xml"/><Relationship Id="rId7" Type="http://schemas.openxmlformats.org/officeDocument/2006/relationships/diagramColors" Target="../diagrams/colors11.xml"/><Relationship Id="rId8"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openxmlformats.org/officeDocument/2006/relationships/diagramQuickStyle" Target="../diagrams/quickStyle13.xml"/><Relationship Id="rId12" Type="http://schemas.openxmlformats.org/officeDocument/2006/relationships/diagramColors" Target="../diagrams/colors13.xml"/><Relationship Id="rId13"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diagramData" Target="../diagrams/data12.xml"/><Relationship Id="rId5" Type="http://schemas.openxmlformats.org/officeDocument/2006/relationships/diagramLayout" Target="../diagrams/layout12.xml"/><Relationship Id="rId6" Type="http://schemas.openxmlformats.org/officeDocument/2006/relationships/diagramQuickStyle" Target="../diagrams/quickStyle12.xml"/><Relationship Id="rId7" Type="http://schemas.openxmlformats.org/officeDocument/2006/relationships/diagramColors" Target="../diagrams/colors12.xml"/><Relationship Id="rId8" Type="http://schemas.microsoft.com/office/2007/relationships/diagramDrawing" Target="../diagrams/drawing12.xml"/><Relationship Id="rId9" Type="http://schemas.openxmlformats.org/officeDocument/2006/relationships/diagramData" Target="../diagrams/data13.xml"/><Relationship Id="rId10" Type="http://schemas.openxmlformats.org/officeDocument/2006/relationships/diagramLayout" Target="../diagrams/layout13.xml"/></Relationships>
</file>

<file path=ppt/slides/_rels/slide9.xml.rels><?xml version="1.0" encoding="UTF-8" standalone="yes"?>
<Relationships xmlns="http://schemas.openxmlformats.org/package/2006/relationships"><Relationship Id="rId11" Type="http://schemas.openxmlformats.org/officeDocument/2006/relationships/diagramQuickStyle" Target="../diagrams/quickStyle15.xml"/><Relationship Id="rId12" Type="http://schemas.openxmlformats.org/officeDocument/2006/relationships/diagramColors" Target="../diagrams/colors15.xml"/><Relationship Id="rId13" Type="http://schemas.microsoft.com/office/2007/relationships/diagramDrawing" Target="../diagrams/drawing15.xml"/><Relationship Id="rId1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diagramData" Target="../diagrams/data14.xml"/><Relationship Id="rId5" Type="http://schemas.openxmlformats.org/officeDocument/2006/relationships/diagramLayout" Target="../diagrams/layout14.xml"/><Relationship Id="rId6" Type="http://schemas.openxmlformats.org/officeDocument/2006/relationships/diagramQuickStyle" Target="../diagrams/quickStyle14.xml"/><Relationship Id="rId7" Type="http://schemas.openxmlformats.org/officeDocument/2006/relationships/diagramColors" Target="../diagrams/colors14.xml"/><Relationship Id="rId8" Type="http://schemas.microsoft.com/office/2007/relationships/diagramDrawing" Target="../diagrams/drawing14.xml"/><Relationship Id="rId9" Type="http://schemas.openxmlformats.org/officeDocument/2006/relationships/diagramData" Target="../diagrams/data15.xml"/><Relationship Id="rId10" Type="http://schemas.openxmlformats.org/officeDocument/2006/relationships/diagramLayout" Target="../diagrams/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276" r="5834"/>
          <a:stretch/>
        </p:blipFill>
        <p:spPr>
          <a:xfrm>
            <a:off x="1" y="0"/>
            <a:ext cx="9143999" cy="6858000"/>
          </a:xfrm>
          <a:prstGeom prst="rect">
            <a:avLst/>
          </a:prstGeom>
        </p:spPr>
      </p:pic>
      <p:sp>
        <p:nvSpPr>
          <p:cNvPr id="8" name="TextBox 7"/>
          <p:cNvSpPr txBox="1"/>
          <p:nvPr/>
        </p:nvSpPr>
        <p:spPr>
          <a:xfrm>
            <a:off x="317511" y="2783405"/>
            <a:ext cx="8745703" cy="3539430"/>
          </a:xfrm>
          <a:prstGeom prst="rect">
            <a:avLst/>
          </a:prstGeom>
          <a:noFill/>
        </p:spPr>
        <p:txBody>
          <a:bodyPr wrap="none" rtlCol="0">
            <a:spAutoFit/>
          </a:bodyPr>
          <a:lstStyle/>
          <a:p>
            <a:r>
              <a:rPr lang="en-US" sz="8000" b="1" dirty="0" smtClean="0">
                <a:solidFill>
                  <a:schemeClr val="bg1"/>
                </a:solidFill>
              </a:rPr>
              <a:t>CMS </a:t>
            </a:r>
          </a:p>
          <a:p>
            <a:r>
              <a:rPr lang="en-US" sz="8000" b="1" dirty="0" smtClean="0">
                <a:solidFill>
                  <a:schemeClr val="bg1"/>
                </a:solidFill>
              </a:rPr>
              <a:t>Collaboration Board</a:t>
            </a:r>
          </a:p>
          <a:p>
            <a:r>
              <a:rPr lang="en-US" sz="3200" b="1" dirty="0" smtClean="0">
                <a:solidFill>
                  <a:schemeClr val="bg1"/>
                </a:solidFill>
              </a:rPr>
              <a:t>Opening Plenary – CMS </a:t>
            </a:r>
            <a:r>
              <a:rPr lang="en-US" sz="3200" b="1" dirty="0" smtClean="0">
                <a:solidFill>
                  <a:schemeClr val="bg1"/>
                </a:solidFill>
              </a:rPr>
              <a:t>Physics Week </a:t>
            </a:r>
            <a:endParaRPr lang="en-US" sz="3200" b="1" dirty="0" smtClean="0">
              <a:solidFill>
                <a:schemeClr val="bg1"/>
              </a:solidFill>
            </a:endParaRPr>
          </a:p>
          <a:p>
            <a:r>
              <a:rPr lang="en-US" sz="3200" b="1" dirty="0" smtClean="0">
                <a:solidFill>
                  <a:schemeClr val="bg1"/>
                </a:solidFill>
              </a:rPr>
              <a:t>October 13-</a:t>
            </a:r>
            <a:r>
              <a:rPr lang="en-US" sz="3200" b="1" dirty="0" smtClean="0">
                <a:solidFill>
                  <a:schemeClr val="bg1"/>
                </a:solidFill>
              </a:rPr>
              <a:t>17</a:t>
            </a:r>
            <a:r>
              <a:rPr lang="en-US" sz="3200" b="1" baseline="30000" dirty="0" smtClean="0">
                <a:solidFill>
                  <a:schemeClr val="bg1"/>
                </a:solidFill>
              </a:rPr>
              <a:t>th</a:t>
            </a:r>
            <a:r>
              <a:rPr lang="en-US" sz="3200" b="1" dirty="0" smtClean="0">
                <a:solidFill>
                  <a:schemeClr val="bg1"/>
                </a:solidFill>
              </a:rPr>
              <a:t>, 2014</a:t>
            </a:r>
            <a:endParaRPr lang="en-US" sz="3200" b="1" dirty="0">
              <a:solidFill>
                <a:schemeClr val="bg1"/>
              </a:solidFill>
            </a:endParaRPr>
          </a:p>
        </p:txBody>
      </p:sp>
    </p:spTree>
    <p:extLst>
      <p:ext uri="{BB962C8B-B14F-4D97-AF65-F5344CB8AC3E}">
        <p14:creationId xmlns:p14="http://schemas.microsoft.com/office/powerpoint/2010/main" val="4184033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10</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a:t>T</a:t>
            </a:r>
            <a:r>
              <a:rPr lang="en-US" sz="3600" b="1" dirty="0" smtClean="0"/>
              <a:t>opics for </a:t>
            </a:r>
            <a:r>
              <a:rPr lang="en-US" sz="3600" b="1" dirty="0" smtClean="0"/>
              <a:t>CB98 (Oct 17</a:t>
            </a:r>
            <a:r>
              <a:rPr lang="en-US" sz="3600" b="1" baseline="30000" dirty="0" smtClean="0"/>
              <a:t>th</a:t>
            </a:r>
            <a:r>
              <a:rPr lang="en-US" sz="3600" b="1" dirty="0" smtClean="0"/>
              <a:t>, 2014)</a:t>
            </a:r>
            <a:endParaRPr lang="en-US" sz="3600" b="1" dirty="0"/>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210032955"/>
              </p:ext>
            </p:extLst>
          </p:nvPr>
        </p:nvGraphicFramePr>
        <p:xfrm>
          <a:off x="86776" y="5511210"/>
          <a:ext cx="9018966" cy="79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3949436569"/>
              </p:ext>
            </p:extLst>
          </p:nvPr>
        </p:nvGraphicFramePr>
        <p:xfrm>
          <a:off x="457200" y="804333"/>
          <a:ext cx="8485717" cy="46102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08341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11</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a:t>T</a:t>
            </a:r>
            <a:r>
              <a:rPr lang="en-US" sz="3600" b="1" dirty="0" smtClean="0"/>
              <a:t>opics for </a:t>
            </a:r>
            <a:r>
              <a:rPr lang="en-US" sz="3600" b="1" dirty="0" smtClean="0"/>
              <a:t>CB98 (Oct 17</a:t>
            </a:r>
            <a:r>
              <a:rPr lang="en-US" sz="3600" b="1" baseline="30000" dirty="0" smtClean="0"/>
              <a:t>th</a:t>
            </a:r>
            <a:r>
              <a:rPr lang="en-US" sz="3600" b="1" dirty="0" smtClean="0"/>
              <a:t>, 2014)</a:t>
            </a:r>
            <a:endParaRPr lang="en-US" sz="3600" b="1" dirty="0"/>
          </a:p>
        </p:txBody>
      </p:sp>
      <p:graphicFrame>
        <p:nvGraphicFramePr>
          <p:cNvPr id="11" name="Content Placeholder 3"/>
          <p:cNvGraphicFramePr>
            <a:graphicFrameLocks/>
          </p:cNvGraphicFramePr>
          <p:nvPr>
            <p:extLst>
              <p:ext uri="{D42A27DB-BD31-4B8C-83A1-F6EECF244321}">
                <p14:modId xmlns:p14="http://schemas.microsoft.com/office/powerpoint/2010/main" val="517406970"/>
              </p:ext>
            </p:extLst>
          </p:nvPr>
        </p:nvGraphicFramePr>
        <p:xfrm>
          <a:off x="1310368" y="2201994"/>
          <a:ext cx="6428188" cy="1995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27778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12</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smtClean="0"/>
              <a:t>CB Chat </a:t>
            </a:r>
            <a:r>
              <a:rPr lang="en-US" sz="3600" b="1" dirty="0" smtClean="0"/>
              <a:t>(</a:t>
            </a:r>
            <a:r>
              <a:rPr lang="en-US" sz="3600" b="1" dirty="0" err="1" smtClean="0"/>
              <a:t>Wedn</a:t>
            </a:r>
            <a:r>
              <a:rPr lang="en-US" sz="3600" b="1" dirty="0" smtClean="0"/>
              <a:t> 18:00 </a:t>
            </a:r>
            <a:r>
              <a:rPr lang="en-US" sz="3600" b="1" dirty="0" smtClean="0"/>
              <a:t>at “Pas </a:t>
            </a:r>
            <a:r>
              <a:rPr lang="en-US" sz="3600" b="1" dirty="0" err="1" smtClean="0"/>
              <a:t>Perdu</a:t>
            </a:r>
            <a:r>
              <a:rPr lang="en-US" sz="3600" b="1" dirty="0" smtClean="0"/>
              <a:t>”)</a:t>
            </a:r>
            <a:endParaRPr lang="en-US" sz="3600" b="1" dirty="0"/>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3466988025"/>
              </p:ext>
            </p:extLst>
          </p:nvPr>
        </p:nvGraphicFramePr>
        <p:xfrm>
          <a:off x="86776" y="5334000"/>
          <a:ext cx="9018966" cy="79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Content Placeholder 3"/>
          <p:cNvGraphicFramePr>
            <a:graphicFrameLocks/>
          </p:cNvGraphicFramePr>
          <p:nvPr>
            <p:extLst>
              <p:ext uri="{D42A27DB-BD31-4B8C-83A1-F6EECF244321}">
                <p14:modId xmlns:p14="http://schemas.microsoft.com/office/powerpoint/2010/main" val="3602215898"/>
              </p:ext>
            </p:extLst>
          </p:nvPr>
        </p:nvGraphicFramePr>
        <p:xfrm>
          <a:off x="457200" y="804333"/>
          <a:ext cx="8485717" cy="53218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612728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13</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smtClean="0"/>
              <a:t>CB Chat </a:t>
            </a:r>
            <a:r>
              <a:rPr lang="en-US" sz="3600" b="1" dirty="0" smtClean="0"/>
              <a:t>(</a:t>
            </a:r>
            <a:r>
              <a:rPr lang="en-US" sz="3600" b="1" dirty="0" err="1" smtClean="0"/>
              <a:t>Wedn</a:t>
            </a:r>
            <a:r>
              <a:rPr lang="en-US" sz="3600" b="1" dirty="0" smtClean="0"/>
              <a:t> 18:00 </a:t>
            </a:r>
            <a:r>
              <a:rPr lang="en-US" sz="3600" b="1" dirty="0" smtClean="0"/>
              <a:t>at “Pas </a:t>
            </a:r>
            <a:r>
              <a:rPr lang="en-US" sz="3600" b="1" dirty="0" err="1" smtClean="0"/>
              <a:t>Perdu</a:t>
            </a:r>
            <a:r>
              <a:rPr lang="en-US" sz="3600" b="1" dirty="0" smtClean="0"/>
              <a:t>”)</a:t>
            </a:r>
            <a:endParaRPr lang="en-US" sz="3600" b="1" dirty="0"/>
          </a:p>
        </p:txBody>
      </p:sp>
      <p:pic>
        <p:nvPicPr>
          <p:cNvPr id="3" name="Picture 2"/>
          <p:cNvPicPr>
            <a:picLocks noChangeAspect="1"/>
          </p:cNvPicPr>
          <p:nvPr/>
        </p:nvPicPr>
        <p:blipFill>
          <a:blip r:embed="rId4"/>
          <a:stretch>
            <a:fillRect/>
          </a:stretch>
        </p:blipFill>
        <p:spPr>
          <a:xfrm>
            <a:off x="836867" y="1712962"/>
            <a:ext cx="3826768" cy="3826768"/>
          </a:xfrm>
          <a:prstGeom prst="rect">
            <a:avLst/>
          </a:prstGeom>
        </p:spPr>
      </p:pic>
      <p:pic>
        <p:nvPicPr>
          <p:cNvPr id="4" name="Picture 3"/>
          <p:cNvPicPr>
            <a:picLocks noChangeAspect="1"/>
          </p:cNvPicPr>
          <p:nvPr/>
        </p:nvPicPr>
        <p:blipFill>
          <a:blip r:embed="rId5"/>
          <a:stretch>
            <a:fillRect/>
          </a:stretch>
        </p:blipFill>
        <p:spPr>
          <a:xfrm>
            <a:off x="4976524" y="1831097"/>
            <a:ext cx="2682094" cy="3963686"/>
          </a:xfrm>
          <a:prstGeom prst="rect">
            <a:avLst/>
          </a:prstGeom>
        </p:spPr>
      </p:pic>
    </p:spTree>
    <p:extLst>
      <p:ext uri="{BB962C8B-B14F-4D97-AF65-F5344CB8AC3E}">
        <p14:creationId xmlns:p14="http://schemas.microsoft.com/office/powerpoint/2010/main" val="144174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78" b="1"/>
          <a:stretch/>
        </p:blipFill>
        <p:spPr>
          <a:xfrm>
            <a:off x="4846" y="673782"/>
            <a:ext cx="9144000" cy="6141886"/>
          </a:xfrm>
          <a:prstGeom prst="rect">
            <a:avLst/>
          </a:prstGeom>
        </p:spPr>
      </p:pic>
      <p:sp>
        <p:nvSpPr>
          <p:cNvPr id="2" name="TextBox 1"/>
          <p:cNvSpPr txBox="1"/>
          <p:nvPr/>
        </p:nvSpPr>
        <p:spPr>
          <a:xfrm>
            <a:off x="705016" y="732264"/>
            <a:ext cx="8438984" cy="584776"/>
          </a:xfrm>
          <a:prstGeom prst="rect">
            <a:avLst/>
          </a:prstGeom>
          <a:noFill/>
        </p:spPr>
        <p:txBody>
          <a:bodyPr wrap="square" rtlCol="0">
            <a:spAutoFit/>
          </a:bodyPr>
          <a:lstStyle/>
          <a:p>
            <a:pPr algn="r"/>
            <a:r>
              <a:rPr lang="en-US" sz="3200" b="1" dirty="0" smtClean="0">
                <a:solidFill>
                  <a:schemeClr val="bg1"/>
                </a:solidFill>
              </a:rPr>
              <a:t>July 1</a:t>
            </a:r>
            <a:r>
              <a:rPr lang="en-US" sz="3200" b="1" baseline="30000" dirty="0" smtClean="0">
                <a:solidFill>
                  <a:schemeClr val="bg1"/>
                </a:solidFill>
              </a:rPr>
              <a:t>st</a:t>
            </a:r>
            <a:r>
              <a:rPr lang="en-US" sz="3200" b="1" dirty="0" smtClean="0">
                <a:solidFill>
                  <a:schemeClr val="bg1"/>
                </a:solidFill>
              </a:rPr>
              <a:t> 2014 until August 31</a:t>
            </a:r>
            <a:r>
              <a:rPr lang="en-US" sz="3200" b="1" baseline="30000" dirty="0" smtClean="0">
                <a:solidFill>
                  <a:schemeClr val="bg1"/>
                </a:solidFill>
              </a:rPr>
              <a:t>st</a:t>
            </a:r>
            <a:r>
              <a:rPr lang="en-US" sz="3200" b="1" dirty="0" smtClean="0">
                <a:solidFill>
                  <a:schemeClr val="bg1"/>
                </a:solidFill>
              </a:rPr>
              <a:t>, 2017</a:t>
            </a:r>
            <a:endParaRPr lang="en-US" sz="3200" b="1" dirty="0">
              <a:solidFill>
                <a:schemeClr val="bg1"/>
              </a:solidFill>
            </a:endParaRPr>
          </a:p>
        </p:txBody>
      </p:sp>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0" name="Rectangle 9"/>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09084" y="39006"/>
            <a:ext cx="8434916" cy="677108"/>
          </a:xfrm>
          <a:prstGeom prst="rect">
            <a:avLst/>
          </a:prstGeom>
          <a:solidFill>
            <a:schemeClr val="accent1">
              <a:lumMod val="20000"/>
              <a:lumOff val="80000"/>
            </a:schemeClr>
          </a:solidFill>
        </p:spPr>
        <p:txBody>
          <a:bodyPr wrap="square" rtlCol="0">
            <a:spAutoFit/>
          </a:bodyPr>
          <a:lstStyle/>
          <a:p>
            <a:r>
              <a:rPr lang="en-US" sz="3800" b="1" dirty="0" smtClean="0"/>
              <a:t> Collaboration Board Chair team</a:t>
            </a:r>
            <a:endParaRPr lang="en-US" sz="3800" b="1" dirty="0"/>
          </a:p>
        </p:txBody>
      </p:sp>
      <p:sp>
        <p:nvSpPr>
          <p:cNvPr id="12" name="TextBox 11"/>
          <p:cNvSpPr txBox="1"/>
          <p:nvPr/>
        </p:nvSpPr>
        <p:spPr>
          <a:xfrm>
            <a:off x="3343347" y="2401338"/>
            <a:ext cx="2497424" cy="954107"/>
          </a:xfrm>
          <a:prstGeom prst="rect">
            <a:avLst/>
          </a:prstGeom>
          <a:noFill/>
        </p:spPr>
        <p:txBody>
          <a:bodyPr wrap="none" rtlCol="0">
            <a:spAutoFit/>
          </a:bodyPr>
          <a:lstStyle/>
          <a:p>
            <a:r>
              <a:rPr lang="en-US" sz="2800" b="1" dirty="0" smtClean="0">
                <a:solidFill>
                  <a:schemeClr val="bg1"/>
                </a:solidFill>
              </a:rPr>
              <a:t>Chairperson</a:t>
            </a:r>
          </a:p>
          <a:p>
            <a:r>
              <a:rPr lang="en-US" sz="2800" b="1" dirty="0" smtClean="0">
                <a:solidFill>
                  <a:schemeClr val="bg1"/>
                </a:solidFill>
              </a:rPr>
              <a:t>Jorgen </a:t>
            </a:r>
            <a:r>
              <a:rPr lang="en-US" sz="2800" b="1" dirty="0" err="1" smtClean="0">
                <a:solidFill>
                  <a:schemeClr val="bg1"/>
                </a:solidFill>
              </a:rPr>
              <a:t>D’Hondt</a:t>
            </a:r>
            <a:endParaRPr lang="en-US" sz="2800" b="1" dirty="0">
              <a:solidFill>
                <a:schemeClr val="bg1"/>
              </a:solidFill>
            </a:endParaRPr>
          </a:p>
        </p:txBody>
      </p:sp>
      <p:sp>
        <p:nvSpPr>
          <p:cNvPr id="13" name="TextBox 12"/>
          <p:cNvSpPr txBox="1"/>
          <p:nvPr/>
        </p:nvSpPr>
        <p:spPr>
          <a:xfrm>
            <a:off x="470274" y="3462269"/>
            <a:ext cx="3158762" cy="954107"/>
          </a:xfrm>
          <a:prstGeom prst="rect">
            <a:avLst/>
          </a:prstGeom>
          <a:noFill/>
        </p:spPr>
        <p:txBody>
          <a:bodyPr wrap="none" rtlCol="0">
            <a:spAutoFit/>
          </a:bodyPr>
          <a:lstStyle/>
          <a:p>
            <a:r>
              <a:rPr lang="en-US" sz="2800" b="1" dirty="0" smtClean="0">
                <a:solidFill>
                  <a:schemeClr val="bg1"/>
                </a:solidFill>
              </a:rPr>
              <a:t>Deputy Chairperson</a:t>
            </a:r>
          </a:p>
          <a:p>
            <a:r>
              <a:rPr lang="en-US" sz="2800" b="1" dirty="0" err="1" smtClean="0">
                <a:solidFill>
                  <a:srgbClr val="FFFFFF"/>
                </a:solidFill>
              </a:rPr>
              <a:t>Günther</a:t>
            </a:r>
            <a:r>
              <a:rPr lang="en-US" sz="2800" b="1" dirty="0" smtClean="0">
                <a:solidFill>
                  <a:srgbClr val="FFFFFF"/>
                </a:solidFill>
              </a:rPr>
              <a:t> </a:t>
            </a:r>
            <a:r>
              <a:rPr lang="en-US" sz="2800" b="1" dirty="0" err="1" smtClean="0">
                <a:solidFill>
                  <a:srgbClr val="FFFFFF"/>
                </a:solidFill>
              </a:rPr>
              <a:t>Dissertori</a:t>
            </a:r>
            <a:endParaRPr lang="en-US" sz="2800" dirty="0" smtClean="0">
              <a:solidFill>
                <a:srgbClr val="FFFFFF"/>
              </a:solidFill>
            </a:endParaRPr>
          </a:p>
        </p:txBody>
      </p:sp>
      <p:sp>
        <p:nvSpPr>
          <p:cNvPr id="14" name="TextBox 13"/>
          <p:cNvSpPr txBox="1"/>
          <p:nvPr/>
        </p:nvSpPr>
        <p:spPr>
          <a:xfrm>
            <a:off x="6462676" y="2985286"/>
            <a:ext cx="1948645" cy="954107"/>
          </a:xfrm>
          <a:prstGeom prst="rect">
            <a:avLst/>
          </a:prstGeom>
          <a:noFill/>
        </p:spPr>
        <p:txBody>
          <a:bodyPr wrap="none" rtlCol="0">
            <a:spAutoFit/>
          </a:bodyPr>
          <a:lstStyle/>
          <a:p>
            <a:r>
              <a:rPr lang="en-US" sz="2800" b="1" dirty="0" smtClean="0">
                <a:solidFill>
                  <a:schemeClr val="bg1"/>
                </a:solidFill>
              </a:rPr>
              <a:t>Secretary</a:t>
            </a:r>
          </a:p>
          <a:p>
            <a:r>
              <a:rPr lang="en-US" sz="2800" b="1" dirty="0" smtClean="0">
                <a:solidFill>
                  <a:schemeClr val="bg1"/>
                </a:solidFill>
              </a:rPr>
              <a:t>Nick Hadley</a:t>
            </a:r>
            <a:endParaRPr lang="en-US" sz="2800" b="1" dirty="0">
              <a:solidFill>
                <a:schemeClr val="bg1"/>
              </a:solidFill>
            </a:endParaRPr>
          </a:p>
        </p:txBody>
      </p:sp>
      <p:sp>
        <p:nvSpPr>
          <p:cNvPr id="3" name="Date Placeholder 2"/>
          <p:cNvSpPr>
            <a:spLocks noGrp="1"/>
          </p:cNvSpPr>
          <p:nvPr>
            <p:ph type="dt" sz="half" idx="10"/>
          </p:nvPr>
        </p:nvSpPr>
        <p:spPr/>
        <p:txBody>
          <a:bodyPr/>
          <a:lstStyle/>
          <a:p>
            <a:r>
              <a:rPr lang="en-US" smtClean="0"/>
              <a:t>October 13th, 2014</a:t>
            </a:r>
            <a:endParaRPr lang="en-US"/>
          </a:p>
        </p:txBody>
      </p:sp>
      <p:sp>
        <p:nvSpPr>
          <p:cNvPr id="5" name="Footer Placeholder 4"/>
          <p:cNvSpPr>
            <a:spLocks noGrp="1"/>
          </p:cNvSpPr>
          <p:nvPr>
            <p:ph type="ftr" sz="quarter" idx="11"/>
          </p:nvPr>
        </p:nvSpPr>
        <p:spPr/>
        <p:txBody>
          <a:bodyPr/>
          <a:lstStyle/>
          <a:p>
            <a:r>
              <a:rPr lang="en-US" smtClean="0"/>
              <a:t>The CMS Collaboration Board Chair team (cms-cbchairteam@cern.ch)</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14</a:t>
            </a:fld>
            <a:endParaRPr lang="en-US"/>
          </a:p>
        </p:txBody>
      </p:sp>
      <p:graphicFrame>
        <p:nvGraphicFramePr>
          <p:cNvPr id="15" name="Content Placeholder 8"/>
          <p:cNvGraphicFramePr>
            <a:graphicFrameLocks noGrp="1"/>
          </p:cNvGraphicFramePr>
          <p:nvPr>
            <p:ph idx="1"/>
            <p:extLst>
              <p:ext uri="{D42A27DB-BD31-4B8C-83A1-F6EECF244321}">
                <p14:modId xmlns:p14="http://schemas.microsoft.com/office/powerpoint/2010/main" val="1087407536"/>
              </p:ext>
            </p:extLst>
          </p:nvPr>
        </p:nvGraphicFramePr>
        <p:xfrm>
          <a:off x="63498" y="5331770"/>
          <a:ext cx="9139154" cy="1388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174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2</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smtClean="0"/>
              <a:t>Some important events this week</a:t>
            </a:r>
            <a:endParaRPr lang="en-US" sz="3600" b="1" dirty="0"/>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2612161694"/>
              </p:ext>
            </p:extLst>
          </p:nvPr>
        </p:nvGraphicFramePr>
        <p:xfrm>
          <a:off x="86776" y="5334000"/>
          <a:ext cx="9018966" cy="79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1172695917"/>
              </p:ext>
            </p:extLst>
          </p:nvPr>
        </p:nvGraphicFramePr>
        <p:xfrm>
          <a:off x="457200" y="804333"/>
          <a:ext cx="8485717" cy="46692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2389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3</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smtClean="0"/>
              <a:t>Today: Industry Awards &amp; Career Event</a:t>
            </a:r>
            <a:endParaRPr lang="en-US" sz="3600" b="1" dirty="0"/>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1389843996"/>
              </p:ext>
            </p:extLst>
          </p:nvPr>
        </p:nvGraphicFramePr>
        <p:xfrm>
          <a:off x="86776" y="5334000"/>
          <a:ext cx="9018966" cy="79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2552590523"/>
              </p:ext>
            </p:extLst>
          </p:nvPr>
        </p:nvGraphicFramePr>
        <p:xfrm>
          <a:off x="457200" y="745263"/>
          <a:ext cx="8485717" cy="46692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2784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4</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a:t>T</a:t>
            </a:r>
            <a:r>
              <a:rPr lang="en-US" sz="3600" b="1" dirty="0" smtClean="0"/>
              <a:t>opics for </a:t>
            </a:r>
            <a:r>
              <a:rPr lang="en-US" sz="3600" b="1" dirty="0" smtClean="0"/>
              <a:t>CB98 (Oct 17</a:t>
            </a:r>
            <a:r>
              <a:rPr lang="en-US" sz="3600" b="1" baseline="30000" dirty="0" smtClean="0"/>
              <a:t>th</a:t>
            </a:r>
            <a:r>
              <a:rPr lang="en-US" sz="3600" b="1" dirty="0" smtClean="0"/>
              <a:t>, 2014)</a:t>
            </a:r>
            <a:endParaRPr lang="en-US" sz="3600" b="1" dirty="0"/>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1360330617"/>
              </p:ext>
            </p:extLst>
          </p:nvPr>
        </p:nvGraphicFramePr>
        <p:xfrm>
          <a:off x="86776" y="5334000"/>
          <a:ext cx="9018966" cy="79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860553088"/>
              </p:ext>
            </p:extLst>
          </p:nvPr>
        </p:nvGraphicFramePr>
        <p:xfrm>
          <a:off x="457200" y="804333"/>
          <a:ext cx="8485717" cy="44344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4387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5</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a:t>T</a:t>
            </a:r>
            <a:r>
              <a:rPr lang="en-US" sz="3600" b="1" dirty="0" smtClean="0"/>
              <a:t>opics for </a:t>
            </a:r>
            <a:r>
              <a:rPr lang="en-US" sz="3600" b="1" dirty="0" smtClean="0"/>
              <a:t>CB98 (Oct 17</a:t>
            </a:r>
            <a:r>
              <a:rPr lang="en-US" sz="3600" b="1" baseline="30000" dirty="0" smtClean="0"/>
              <a:t>th</a:t>
            </a:r>
            <a:r>
              <a:rPr lang="en-US" sz="3600" b="1" dirty="0" smtClean="0"/>
              <a:t>, 2014)</a:t>
            </a:r>
            <a:endParaRPr lang="en-US" sz="3600" b="1" dirty="0"/>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2324273703"/>
              </p:ext>
            </p:extLst>
          </p:nvPr>
        </p:nvGraphicFramePr>
        <p:xfrm>
          <a:off x="86776" y="5334000"/>
          <a:ext cx="9018966" cy="79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1774254263"/>
              </p:ext>
            </p:extLst>
          </p:nvPr>
        </p:nvGraphicFramePr>
        <p:xfrm>
          <a:off x="457200" y="804333"/>
          <a:ext cx="8485717" cy="44344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52264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6</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a:t>T</a:t>
            </a:r>
            <a:r>
              <a:rPr lang="en-US" sz="3600" b="1" dirty="0" smtClean="0"/>
              <a:t>opics for </a:t>
            </a:r>
            <a:r>
              <a:rPr lang="en-US" sz="3600" b="1" dirty="0" smtClean="0"/>
              <a:t>CB98 (Oct 17</a:t>
            </a:r>
            <a:r>
              <a:rPr lang="en-US" sz="3600" b="1" baseline="30000" dirty="0" smtClean="0"/>
              <a:t>th</a:t>
            </a:r>
            <a:r>
              <a:rPr lang="en-US" sz="3600" b="1" dirty="0" smtClean="0"/>
              <a:t>, 2014)</a:t>
            </a:r>
            <a:endParaRPr lang="en-US" sz="3600" b="1" dirty="0"/>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392439405"/>
              </p:ext>
            </p:extLst>
          </p:nvPr>
        </p:nvGraphicFramePr>
        <p:xfrm>
          <a:off x="86776" y="5334000"/>
          <a:ext cx="9018966" cy="79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2229571010"/>
              </p:ext>
            </p:extLst>
          </p:nvPr>
        </p:nvGraphicFramePr>
        <p:xfrm>
          <a:off x="457200" y="804333"/>
          <a:ext cx="8485717" cy="44344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24606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7</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a:t>T</a:t>
            </a:r>
            <a:r>
              <a:rPr lang="en-US" sz="3600" b="1" dirty="0" smtClean="0"/>
              <a:t>opics for </a:t>
            </a:r>
            <a:r>
              <a:rPr lang="en-US" sz="3600" b="1" dirty="0" smtClean="0"/>
              <a:t>CB98 (Oct 17</a:t>
            </a:r>
            <a:r>
              <a:rPr lang="en-US" sz="3600" b="1" baseline="30000" dirty="0" smtClean="0"/>
              <a:t>th</a:t>
            </a:r>
            <a:r>
              <a:rPr lang="en-US" sz="3600" b="1" dirty="0" smtClean="0"/>
              <a:t>, 2014)</a:t>
            </a:r>
            <a:endParaRPr lang="en-US" sz="3600" b="1" dirty="0"/>
          </a:p>
        </p:txBody>
      </p:sp>
      <p:graphicFrame>
        <p:nvGraphicFramePr>
          <p:cNvPr id="11" name="Content Placeholder 3"/>
          <p:cNvGraphicFramePr>
            <a:graphicFrameLocks/>
          </p:cNvGraphicFramePr>
          <p:nvPr>
            <p:extLst>
              <p:ext uri="{D42A27DB-BD31-4B8C-83A1-F6EECF244321}">
                <p14:modId xmlns:p14="http://schemas.microsoft.com/office/powerpoint/2010/main" val="2468739838"/>
              </p:ext>
            </p:extLst>
          </p:nvPr>
        </p:nvGraphicFramePr>
        <p:xfrm>
          <a:off x="457200" y="804333"/>
          <a:ext cx="8485717" cy="533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962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8</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smtClean="0"/>
              <a:t>Update of SCOAP3</a:t>
            </a:r>
            <a:endParaRPr lang="en-US" sz="3600" b="1" dirty="0"/>
          </a:p>
        </p:txBody>
      </p:sp>
      <p:graphicFrame>
        <p:nvGraphicFramePr>
          <p:cNvPr id="11" name="Content Placeholder 3"/>
          <p:cNvGraphicFramePr>
            <a:graphicFrameLocks/>
          </p:cNvGraphicFramePr>
          <p:nvPr>
            <p:extLst>
              <p:ext uri="{D42A27DB-BD31-4B8C-83A1-F6EECF244321}">
                <p14:modId xmlns:p14="http://schemas.microsoft.com/office/powerpoint/2010/main" val="1511176262"/>
              </p:ext>
            </p:extLst>
          </p:nvPr>
        </p:nvGraphicFramePr>
        <p:xfrm>
          <a:off x="457200" y="804333"/>
          <a:ext cx="8485717" cy="4748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Content Placeholder 8"/>
          <p:cNvGraphicFramePr>
            <a:graphicFrameLocks noGrp="1"/>
          </p:cNvGraphicFramePr>
          <p:nvPr>
            <p:ph idx="1"/>
            <p:extLst>
              <p:ext uri="{D42A27DB-BD31-4B8C-83A1-F6EECF244321}">
                <p14:modId xmlns:p14="http://schemas.microsoft.com/office/powerpoint/2010/main" val="2328998908"/>
              </p:ext>
            </p:extLst>
          </p:nvPr>
        </p:nvGraphicFramePr>
        <p:xfrm>
          <a:off x="86776" y="5334000"/>
          <a:ext cx="9018966" cy="90518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Rounded Rectangle 1"/>
          <p:cNvSpPr/>
          <p:nvPr/>
        </p:nvSpPr>
        <p:spPr>
          <a:xfrm>
            <a:off x="3278549" y="3770485"/>
            <a:ext cx="2825656" cy="452852"/>
          </a:xfrm>
          <a:prstGeom prst="roundRect">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Elbow Connector 3"/>
          <p:cNvCxnSpPr>
            <a:stCxn id="2" idx="3"/>
          </p:cNvCxnSpPr>
          <p:nvPr/>
        </p:nvCxnSpPr>
        <p:spPr>
          <a:xfrm flipV="1">
            <a:off x="6104205" y="2805713"/>
            <a:ext cx="1161768" cy="1191198"/>
          </a:xfrm>
          <a:prstGeom prst="bentConnector2">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0068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709083" cy="707288"/>
          </a:xfrm>
          <a:prstGeom prst="rect">
            <a:avLst/>
          </a:prstGeom>
        </p:spPr>
      </p:pic>
      <p:sp>
        <p:nvSpPr>
          <p:cNvPr id="16" name="Date Placeholder 15"/>
          <p:cNvSpPr>
            <a:spLocks noGrp="1"/>
          </p:cNvSpPr>
          <p:nvPr>
            <p:ph type="dt" sz="half" idx="10"/>
          </p:nvPr>
        </p:nvSpPr>
        <p:spPr/>
        <p:txBody>
          <a:bodyPr/>
          <a:lstStyle/>
          <a:p>
            <a:r>
              <a:rPr lang="en-US" smtClean="0"/>
              <a:t>October 13th, 2014</a:t>
            </a:r>
            <a:endParaRPr lang="en-US"/>
          </a:p>
        </p:txBody>
      </p:sp>
      <p:sp>
        <p:nvSpPr>
          <p:cNvPr id="17" name="Footer Placeholder 16"/>
          <p:cNvSpPr>
            <a:spLocks noGrp="1"/>
          </p:cNvSpPr>
          <p:nvPr>
            <p:ph type="ftr" sz="quarter" idx="11"/>
          </p:nvPr>
        </p:nvSpPr>
        <p:spPr/>
        <p:txBody>
          <a:bodyPr/>
          <a:lstStyle/>
          <a:p>
            <a:r>
              <a:rPr lang="en-US" smtClean="0"/>
              <a:t>The CMS Collaboration Board Chair team (cms-cbchairteam@cern.ch)</a:t>
            </a:r>
            <a:endParaRPr lang="en-US"/>
          </a:p>
        </p:txBody>
      </p:sp>
      <p:sp>
        <p:nvSpPr>
          <p:cNvPr id="18" name="Slide Number Placeholder 17"/>
          <p:cNvSpPr>
            <a:spLocks noGrp="1"/>
          </p:cNvSpPr>
          <p:nvPr>
            <p:ph type="sldNum" sz="quarter" idx="12"/>
          </p:nvPr>
        </p:nvSpPr>
        <p:spPr/>
        <p:txBody>
          <a:bodyPr/>
          <a:lstStyle/>
          <a:p>
            <a:fld id="{C662D044-6F0C-A44C-85FD-2657997C64DC}" type="slidenum">
              <a:rPr lang="en-US" smtClean="0"/>
              <a:t>9</a:t>
            </a:fld>
            <a:endParaRPr lang="en-US"/>
          </a:p>
        </p:txBody>
      </p:sp>
      <p:sp>
        <p:nvSpPr>
          <p:cNvPr id="7" name="Rectangle 6"/>
          <p:cNvSpPr/>
          <p:nvPr/>
        </p:nvSpPr>
        <p:spPr>
          <a:xfrm>
            <a:off x="709083" y="1"/>
            <a:ext cx="8434917" cy="70728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084" y="39006"/>
            <a:ext cx="8434916" cy="646331"/>
          </a:xfrm>
          <a:prstGeom prst="rect">
            <a:avLst/>
          </a:prstGeom>
          <a:solidFill>
            <a:schemeClr val="accent1">
              <a:lumMod val="20000"/>
              <a:lumOff val="80000"/>
            </a:schemeClr>
          </a:solidFill>
        </p:spPr>
        <p:txBody>
          <a:bodyPr wrap="square" rtlCol="0">
            <a:spAutoFit/>
          </a:bodyPr>
          <a:lstStyle/>
          <a:p>
            <a:r>
              <a:rPr lang="en-US" sz="3600" b="1" dirty="0" smtClean="0"/>
              <a:t>News from Michael Hoch</a:t>
            </a:r>
            <a:endParaRPr lang="en-US" sz="3600" b="1" dirty="0"/>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3656655469"/>
              </p:ext>
            </p:extLst>
          </p:nvPr>
        </p:nvGraphicFramePr>
        <p:xfrm>
          <a:off x="86776" y="5492760"/>
          <a:ext cx="9018966" cy="79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2099064372"/>
              </p:ext>
            </p:extLst>
          </p:nvPr>
        </p:nvGraphicFramePr>
        <p:xfrm>
          <a:off x="121525" y="742250"/>
          <a:ext cx="2020269" cy="46722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Picture 3"/>
          <p:cNvPicPr>
            <a:picLocks noChangeAspect="1"/>
          </p:cNvPicPr>
          <p:nvPr/>
        </p:nvPicPr>
        <p:blipFill>
          <a:blip r:embed="rId14"/>
          <a:stretch>
            <a:fillRect/>
          </a:stretch>
        </p:blipFill>
        <p:spPr>
          <a:xfrm>
            <a:off x="2181174" y="742250"/>
            <a:ext cx="6918919" cy="4583784"/>
          </a:xfrm>
          <a:prstGeom prst="rect">
            <a:avLst/>
          </a:prstGeom>
        </p:spPr>
      </p:pic>
    </p:spTree>
    <p:extLst>
      <p:ext uri="{BB962C8B-B14F-4D97-AF65-F5344CB8AC3E}">
        <p14:creationId xmlns:p14="http://schemas.microsoft.com/office/powerpoint/2010/main" val="3711107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4799</TotalTime>
  <Words>1190</Words>
  <Application>Microsoft Macintosh PowerPoint</Application>
  <PresentationFormat>On-screen Show (4:3)</PresentationFormat>
  <Paragraphs>183</Paragraphs>
  <Slides>14</Slides>
  <Notes>12</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yyyy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xxxx yyyy</dc:creator>
  <cp:lastModifiedBy>xxxx yyyy</cp:lastModifiedBy>
  <cp:revision>155</cp:revision>
  <dcterms:created xsi:type="dcterms:W3CDTF">2014-07-14T10:04:43Z</dcterms:created>
  <dcterms:modified xsi:type="dcterms:W3CDTF">2014-10-13T11:12:57Z</dcterms:modified>
</cp:coreProperties>
</file>