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A16C1A"/>
    <a:srgbClr val="C3841E"/>
    <a:srgbClr val="F0FFE7"/>
    <a:srgbClr val="5D5918"/>
    <a:srgbClr val="064A18"/>
    <a:srgbClr val="0A7325"/>
    <a:srgbClr val="7D3B07"/>
    <a:srgbClr val="2E77A9"/>
    <a:srgbClr val="5719E4"/>
    <a:srgbClr val="483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79" autoAdjust="0"/>
  </p:normalViewPr>
  <p:slideViewPr>
    <p:cSldViewPr snapToObjects="1">
      <p:cViewPr>
        <p:scale>
          <a:sx n="114" d="100"/>
          <a:sy n="114" d="100"/>
        </p:scale>
        <p:origin x="-728" y="-3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8AC-156C-4040-967B-C6263B85CF95}" type="datetimeFigureOut">
              <a:rPr lang="en-US" smtClean="0"/>
              <a:pPr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7BF3-567C-5F43-95D7-E4705157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8AC-156C-4040-967B-C6263B85CF95}" type="datetimeFigureOut">
              <a:rPr lang="en-US" smtClean="0"/>
              <a:pPr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7BF3-567C-5F43-95D7-E4705157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8AC-156C-4040-967B-C6263B85CF95}" type="datetimeFigureOut">
              <a:rPr lang="en-US" smtClean="0"/>
              <a:pPr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7BF3-567C-5F43-95D7-E4705157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8AC-156C-4040-967B-C6263B85CF95}" type="datetimeFigureOut">
              <a:rPr lang="en-US" smtClean="0"/>
              <a:pPr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7BF3-567C-5F43-95D7-E4705157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8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8AC-156C-4040-967B-C6263B85CF95}" type="datetimeFigureOut">
              <a:rPr lang="en-US" smtClean="0"/>
              <a:pPr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7BF3-567C-5F43-95D7-E4705157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8AC-156C-4040-967B-C6263B85CF95}" type="datetimeFigureOut">
              <a:rPr lang="en-US" smtClean="0"/>
              <a:pPr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7BF3-567C-5F43-95D7-E4705157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8AC-156C-4040-967B-C6263B85CF95}" type="datetimeFigureOut">
              <a:rPr lang="en-US" smtClean="0"/>
              <a:pPr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7BF3-567C-5F43-95D7-E4705157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8AC-156C-4040-967B-C6263B85CF95}" type="datetimeFigureOut">
              <a:rPr lang="en-US" smtClean="0"/>
              <a:pPr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7BF3-567C-5F43-95D7-E4705157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8AC-156C-4040-967B-C6263B85CF95}" type="datetimeFigureOut">
              <a:rPr lang="en-US" smtClean="0"/>
              <a:pPr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7BF3-567C-5F43-95D7-E4705157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8AC-156C-4040-967B-C6263B85CF95}" type="datetimeFigureOut">
              <a:rPr lang="en-US" smtClean="0"/>
              <a:pPr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7BF3-567C-5F43-95D7-E4705157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38AC-156C-4040-967B-C6263B85CF95}" type="datetimeFigureOut">
              <a:rPr lang="en-US" smtClean="0"/>
              <a:pPr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7BF3-567C-5F43-95D7-E4705157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38AC-156C-4040-967B-C6263B85CF95}" type="datetimeFigureOut">
              <a:rPr lang="en-US" smtClean="0"/>
              <a:pPr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F7BF3-567C-5F43-95D7-E47051570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6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88840"/>
            <a:ext cx="9906000" cy="433576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147657" y="1251795"/>
            <a:ext cx="66369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lairMdITC TT-Medium"/>
                <a:cs typeface="BlairMdITC TT-Medium"/>
              </a:rPr>
              <a:t>Inter-university Institute for </a:t>
            </a:r>
          </a:p>
          <a:p>
            <a:r>
              <a:rPr lang="en-US" sz="2800" b="1" dirty="0" smtClean="0">
                <a:latin typeface="BlairMdITC TT-Medium"/>
                <a:cs typeface="BlairMdITC TT-Medium"/>
              </a:rPr>
              <a:t>High Energies</a:t>
            </a:r>
          </a:p>
          <a:p>
            <a:endParaRPr lang="en-US" sz="2400" b="1" dirty="0" smtClean="0">
              <a:latin typeface="BlairMdITC TT-Medium"/>
              <a:cs typeface="BlairMdITC TT-Medium"/>
            </a:endParaRPr>
          </a:p>
          <a:p>
            <a:endParaRPr lang="en-US" sz="2400" b="1" dirty="0" smtClean="0">
              <a:latin typeface="BlairMdITC TT-Medium"/>
              <a:cs typeface="BlairMdITC TT-Medium"/>
            </a:endParaRPr>
          </a:p>
          <a:p>
            <a:r>
              <a:rPr lang="en-US" sz="1600" b="1" dirty="0" smtClean="0">
                <a:latin typeface="BlairMdITC TT-Medium"/>
                <a:cs typeface="BlairMdITC TT-Medium"/>
              </a:rPr>
              <a:t>Annual meeting	     </a:t>
            </a:r>
          </a:p>
          <a:p>
            <a:r>
              <a:rPr lang="en-US" sz="1600" b="1" dirty="0" smtClean="0">
                <a:latin typeface="BlairMdITC TT-Medium"/>
                <a:cs typeface="BlairMdITC TT-Medium"/>
              </a:rPr>
              <a:t>22 November 2017</a:t>
            </a:r>
          </a:p>
          <a:p>
            <a:endParaRPr lang="en-US" sz="2800" dirty="0" smtClean="0"/>
          </a:p>
          <a:p>
            <a:endParaRPr lang="en-US" sz="1000" dirty="0" smtClean="0"/>
          </a:p>
          <a:p>
            <a:pPr lvl="1"/>
            <a:endParaRPr lang="en-US" sz="2000" b="1" dirty="0">
              <a:solidFill>
                <a:srgbClr val="CCFFCC"/>
              </a:solidFill>
              <a:effectLst/>
            </a:endParaRPr>
          </a:p>
        </p:txBody>
      </p:sp>
      <p:sp>
        <p:nvSpPr>
          <p:cNvPr id="39" name="TextBox 38"/>
          <p:cNvSpPr txBox="1"/>
          <p:nvPr/>
        </p:nvSpPr>
        <p:spPr>
          <a:xfrm rot="10800000">
            <a:off x="272479" y="6311885"/>
            <a:ext cx="8733331" cy="52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0"/>
              </a:lnSpc>
            </a:pPr>
            <a:r>
              <a:rPr lang="en-US" b="1" dirty="0" smtClean="0">
                <a:solidFill>
                  <a:srgbClr val="F0FFE7"/>
                </a:solidFill>
                <a:latin typeface="Arial Rounded MT Bold"/>
                <a:cs typeface="Arial Rounded MT Bold"/>
              </a:rPr>
              <a:t>Au repos des Chasseurs, </a:t>
            </a:r>
            <a:r>
              <a:rPr lang="en-US" b="1" dirty="0">
                <a:solidFill>
                  <a:srgbClr val="F0FFE7"/>
                </a:solidFill>
                <a:latin typeface="Arial Rounded MT Bold"/>
                <a:cs typeface="Arial Rounded MT Bold"/>
              </a:rPr>
              <a:t>Av. </a:t>
            </a:r>
            <a:r>
              <a:rPr lang="en-US" b="1" dirty="0" err="1">
                <a:solidFill>
                  <a:srgbClr val="F0FFE7"/>
                </a:solidFill>
                <a:latin typeface="Arial Rounded MT Bold"/>
                <a:cs typeface="Arial Rounded MT Bold"/>
              </a:rPr>
              <a:t>Charle</a:t>
            </a:r>
            <a:r>
              <a:rPr lang="en-US" b="1">
                <a:solidFill>
                  <a:srgbClr val="F0FFE7"/>
                </a:solidFill>
                <a:latin typeface="Arial Rounded MT Bold"/>
                <a:cs typeface="Arial Rounded MT Bold"/>
              </a:rPr>
              <a:t>-</a:t>
            </a:r>
            <a:r>
              <a:rPr lang="en-US" b="1" smtClean="0">
                <a:solidFill>
                  <a:srgbClr val="F0FFE7"/>
                </a:solidFill>
                <a:latin typeface="Arial Rounded MT Bold"/>
                <a:cs typeface="Arial Rounded MT Bold"/>
              </a:rPr>
              <a:t>Albert </a:t>
            </a:r>
            <a:r>
              <a:rPr lang="en-US" b="1" dirty="0">
                <a:solidFill>
                  <a:srgbClr val="F0FFE7"/>
                </a:solidFill>
                <a:latin typeface="Arial Rounded MT Bold"/>
                <a:cs typeface="Arial Rounded MT Bold"/>
              </a:rPr>
              <a:t>11</a:t>
            </a:r>
            <a:r>
              <a:rPr lang="en-US" b="1" dirty="0" smtClean="0">
                <a:solidFill>
                  <a:srgbClr val="F0FFE7"/>
                </a:solidFill>
                <a:latin typeface="Arial Rounded MT Bold"/>
                <a:cs typeface="Arial Rounded MT Bold"/>
              </a:rPr>
              <a:t>, </a:t>
            </a:r>
            <a:r>
              <a:rPr lang="en-US" b="1" dirty="0">
                <a:solidFill>
                  <a:srgbClr val="F0FFE7"/>
                </a:solidFill>
                <a:latin typeface="Arial Rounded MT Bold"/>
                <a:cs typeface="Arial Rounded MT Bold"/>
              </a:rPr>
              <a:t>1170 </a:t>
            </a:r>
            <a:r>
              <a:rPr lang="en-US" b="1" dirty="0" err="1">
                <a:solidFill>
                  <a:srgbClr val="F0FFE7"/>
                </a:solidFill>
                <a:latin typeface="Arial Rounded MT Bold"/>
                <a:cs typeface="Arial Rounded MT Bold"/>
              </a:rPr>
              <a:t>Watermael-Boitsfort</a:t>
            </a:r>
            <a:endParaRPr lang="en-US" b="1" dirty="0" smtClean="0">
              <a:solidFill>
                <a:srgbClr val="F0FFE7"/>
              </a:solidFill>
              <a:latin typeface="Arial Rounded MT Bold"/>
              <a:cs typeface="Arial Rounded MT Bold"/>
            </a:endParaRPr>
          </a:p>
          <a:p>
            <a:pPr>
              <a:lnSpc>
                <a:spcPts val="1660"/>
              </a:lnSpc>
            </a:pPr>
            <a:r>
              <a:rPr lang="en-US" sz="1600" dirty="0">
                <a:solidFill>
                  <a:srgbClr val="F0FFE7"/>
                </a:solidFill>
              </a:rPr>
              <a:t>http://au-repos-des-</a:t>
            </a:r>
            <a:r>
              <a:rPr lang="en-US" sz="1600" dirty="0" err="1">
                <a:solidFill>
                  <a:srgbClr val="F0FFE7"/>
                </a:solidFill>
              </a:rPr>
              <a:t>chasseurs.be</a:t>
            </a:r>
            <a:r>
              <a:rPr lang="en-US" sz="1600" dirty="0">
                <a:solidFill>
                  <a:srgbClr val="F0FFE7"/>
                </a:solidFill>
              </a:rPr>
              <a:t>/en/</a:t>
            </a:r>
            <a:endParaRPr lang="fr-FR" sz="1600" dirty="0">
              <a:solidFill>
                <a:srgbClr val="F0FFE7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2" name="Picture 21" descr="ULB fond bleu 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57257" y="2609321"/>
            <a:ext cx="994275" cy="10771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1803530" y="-218357"/>
            <a:ext cx="18216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Arial Narrow"/>
                <a:cs typeface="Arial Narrow"/>
              </a:rPr>
              <a:t>Topics:</a:t>
            </a:r>
          </a:p>
          <a:p>
            <a:endParaRPr lang="en-US" sz="1400" b="1" dirty="0" smtClean="0">
              <a:solidFill>
                <a:schemeClr val="bg1">
                  <a:lumMod val="85000"/>
                </a:schemeClr>
              </a:solidFill>
              <a:effectLst/>
              <a:latin typeface="Arial Narrow"/>
              <a:cs typeface="Arial Narrow"/>
            </a:endParaRPr>
          </a:p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Arial Narrow"/>
                <a:cs typeface="Arial Narrow"/>
              </a:rPr>
              <a:t>CMS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@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Arial Narrow"/>
                <a:cs typeface="Arial Narrow"/>
              </a:rPr>
              <a:t>LHC</a:t>
            </a:r>
          </a:p>
          <a:p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Arial Narrow"/>
                <a:cs typeface="Arial Narrow"/>
              </a:rPr>
              <a:t>IceCube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Arial Narrow"/>
                <a:cs typeface="Arial Narrow"/>
              </a:rPr>
              <a:t> @ South Pole</a:t>
            </a:r>
          </a:p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Arial Narrow"/>
                <a:cs typeface="Arial Narrow"/>
              </a:rPr>
              <a:t>Neutrino projects</a:t>
            </a:r>
          </a:p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Arial Narrow"/>
                <a:cs typeface="Arial Narrow"/>
              </a:rPr>
              <a:t>R&amp;D future exp’s</a:t>
            </a:r>
          </a:p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Arial Narrow"/>
                <a:cs typeface="Arial Narrow"/>
              </a:rPr>
              <a:t>Phenomenology</a:t>
            </a:r>
          </a:p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Arial Narrow"/>
                <a:cs typeface="Arial Narrow"/>
              </a:rPr>
              <a:t>Computing</a:t>
            </a:r>
          </a:p>
          <a:p>
            <a:endParaRPr lang="en-US" sz="1400" b="1" dirty="0" smtClean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endParaRPr lang="en-US" sz="1400" b="1" dirty="0" smtClean="0">
              <a:solidFill>
                <a:schemeClr val="bg1">
                  <a:lumMod val="85000"/>
                </a:schemeClr>
              </a:solidFill>
              <a:effectLst/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709337" y="4021666"/>
            <a:ext cx="372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lairMdITC TT-Medium"/>
                <a:cs typeface="BlairMdITC TT-Medium"/>
              </a:rPr>
              <a:t>w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BlairMdITC TT-Medium"/>
                <a:cs typeface="BlairMdITC TT-Medium"/>
              </a:rPr>
              <a:t>ebsite: http://w3.iihe.ac.be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BlairMdITC TT-Medium"/>
              <a:cs typeface="BlairMdITC TT-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51451" y="4437113"/>
            <a:ext cx="1457533" cy="1457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2328"/>
          <a:stretch/>
        </p:blipFill>
        <p:spPr>
          <a:xfrm rot="16200000">
            <a:off x="4034458" y="1120817"/>
            <a:ext cx="6323069" cy="40539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alphaModFix amt="72000"/>
          </a:blip>
          <a:srcRect l="6654" t="6822" r="11011" b="7774"/>
          <a:stretch/>
        </p:blipFill>
        <p:spPr>
          <a:xfrm rot="16048369">
            <a:off x="6981768" y="567288"/>
            <a:ext cx="875860" cy="575120"/>
          </a:xfrm>
          <a:prstGeom prst="rect">
            <a:avLst/>
          </a:prstGeom>
          <a:scene3d>
            <a:camera prst="perspectiveContrastingRightFacing">
              <a:rot lat="324000" lon="180000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282541" y="556601"/>
            <a:ext cx="1771236" cy="94922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Image 15"/>
          <p:cNvPicPr>
            <a:picLocks noChangeAspect="1"/>
          </p:cNvPicPr>
          <p:nvPr/>
        </p:nvPicPr>
        <p:blipFill>
          <a:blip r:embed="rId7">
            <a:alphaModFix amt="67000"/>
          </a:blip>
          <a:stretch>
            <a:fillRect/>
          </a:stretch>
        </p:blipFill>
        <p:spPr>
          <a:xfrm rot="16200000">
            <a:off x="6274503" y="2252862"/>
            <a:ext cx="1067242" cy="1042279"/>
          </a:xfrm>
          <a:prstGeom prst="chord">
            <a:avLst>
              <a:gd name="adj1" fmla="val 10213538"/>
              <a:gd name="adj2" fmla="val 540298"/>
            </a:avLst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22825</TotalTime>
  <Words>66</Words>
  <Application>Microsoft Macintosh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Manager/>
  <Company>yyyy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xxxx yyyy</dc:creator>
  <cp:keywords/>
  <dc:description/>
  <cp:lastModifiedBy>xxxx yyyy</cp:lastModifiedBy>
  <cp:revision>69</cp:revision>
  <cp:lastPrinted>2012-10-23T15:32:51Z</cp:lastPrinted>
  <dcterms:created xsi:type="dcterms:W3CDTF">2010-10-14T16:25:12Z</dcterms:created>
  <dcterms:modified xsi:type="dcterms:W3CDTF">2017-10-11T12:38:49Z</dcterms:modified>
  <cp:category/>
</cp:coreProperties>
</file>