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</p:sldIdLst>
  <p:sldSz cx="9906000" cy="6858000" type="A4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 frameSlides="1"/>
  <p:clrMru>
    <a:srgbClr val="A16C1A"/>
    <a:srgbClr val="C3841E"/>
    <a:srgbClr val="F0FFE7"/>
    <a:srgbClr val="5D5918"/>
    <a:srgbClr val="064A18"/>
    <a:srgbClr val="0A7325"/>
    <a:srgbClr val="7D3B07"/>
    <a:srgbClr val="2E77A9"/>
    <a:srgbClr val="5719E4"/>
    <a:srgbClr val="4831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579" autoAdjust="0"/>
  </p:normalViewPr>
  <p:slideViewPr>
    <p:cSldViewPr snapToObjects="1">
      <p:cViewPr>
        <p:scale>
          <a:sx n="114" d="100"/>
          <a:sy n="114" d="100"/>
        </p:scale>
        <p:origin x="-488" y="-312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interSettings" Target="printerSettings/printerSettings1.bin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30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038AC-156C-4040-967B-C6263B85CF95}" type="datetimeFigureOut">
              <a:rPr lang="en-US" smtClean="0"/>
              <a:pPr/>
              <a:t>01/08/16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F7BF3-567C-5F43-95D7-E470515701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038AC-156C-4040-967B-C6263B85CF95}" type="datetimeFigureOut">
              <a:rPr lang="en-US" smtClean="0"/>
              <a:pPr/>
              <a:t>01/08/16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F7BF3-567C-5F43-95D7-E470515701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43"/>
            <a:ext cx="22288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43"/>
            <a:ext cx="65214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038AC-156C-4040-967B-C6263B85CF95}" type="datetimeFigureOut">
              <a:rPr lang="en-US" smtClean="0"/>
              <a:pPr/>
              <a:t>01/08/16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F7BF3-567C-5F43-95D7-E470515701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038AC-156C-4040-967B-C6263B85CF95}" type="datetimeFigureOut">
              <a:rPr lang="en-US" smtClean="0"/>
              <a:pPr/>
              <a:t>01/08/16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F7BF3-567C-5F43-95D7-E470515701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8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038AC-156C-4040-967B-C6263B85CF95}" type="datetimeFigureOut">
              <a:rPr lang="en-US" smtClean="0"/>
              <a:pPr/>
              <a:t>01/08/16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F7BF3-567C-5F43-95D7-E470515701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3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3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038AC-156C-4040-967B-C6263B85CF95}" type="datetimeFigureOut">
              <a:rPr lang="en-US" smtClean="0"/>
              <a:pPr/>
              <a:t>01/08/16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F7BF3-567C-5F43-95D7-E470515701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2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2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7" y="1535113"/>
            <a:ext cx="43785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7" y="2174875"/>
            <a:ext cx="43785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038AC-156C-4040-967B-C6263B85CF95}" type="datetimeFigureOut">
              <a:rPr lang="en-US" smtClean="0"/>
              <a:pPr/>
              <a:t>01/08/16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F7BF3-567C-5F43-95D7-E470515701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038AC-156C-4040-967B-C6263B85CF95}" type="datetimeFigureOut">
              <a:rPr lang="en-US" smtClean="0"/>
              <a:pPr/>
              <a:t>01/08/16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F7BF3-567C-5F43-95D7-E470515701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038AC-156C-4040-967B-C6263B85CF95}" type="datetimeFigureOut">
              <a:rPr lang="en-US" smtClean="0"/>
              <a:pPr/>
              <a:t>01/08/16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F7BF3-567C-5F43-95D7-E470515701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2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2" y="273055"/>
            <a:ext cx="553773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2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038AC-156C-4040-967B-C6263B85CF95}" type="datetimeFigureOut">
              <a:rPr lang="en-US" smtClean="0"/>
              <a:pPr/>
              <a:t>01/08/16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F7BF3-567C-5F43-95D7-E470515701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1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9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038AC-156C-4040-967B-C6263B85CF95}" type="datetimeFigureOut">
              <a:rPr lang="en-US" smtClean="0"/>
              <a:pPr/>
              <a:t>01/08/16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F7BF3-567C-5F43-95D7-E470515701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3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5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038AC-156C-4040-967B-C6263B85CF95}" type="datetimeFigureOut">
              <a:rPr lang="en-US" smtClean="0"/>
              <a:pPr/>
              <a:t>01/08/16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5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5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AF7BF3-567C-5F43-95D7-E4705157011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6C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988840"/>
            <a:ext cx="9906000" cy="4335762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-1370364" y="1436461"/>
            <a:ext cx="663696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BlairMdITC TT-Medium"/>
                <a:cs typeface="BlairMdITC TT-Medium"/>
              </a:rPr>
              <a:t>Inter-university Institute for </a:t>
            </a:r>
          </a:p>
          <a:p>
            <a:r>
              <a:rPr lang="en-US" sz="2800" b="1" dirty="0" smtClean="0">
                <a:latin typeface="BlairMdITC TT-Medium"/>
                <a:cs typeface="BlairMdITC TT-Medium"/>
              </a:rPr>
              <a:t>High Energies</a:t>
            </a:r>
          </a:p>
          <a:p>
            <a:endParaRPr lang="en-US" sz="2400" b="1" dirty="0" smtClean="0">
              <a:latin typeface="BlairMdITC TT-Medium"/>
              <a:cs typeface="BlairMdITC TT-Medium"/>
            </a:endParaRPr>
          </a:p>
          <a:p>
            <a:r>
              <a:rPr lang="en-US" sz="1600" b="1" dirty="0" smtClean="0">
                <a:latin typeface="BlairMdITC TT-Medium"/>
                <a:cs typeface="BlairMdITC TT-Medium"/>
              </a:rPr>
              <a:t>Annual meeting	     </a:t>
            </a:r>
          </a:p>
          <a:p>
            <a:r>
              <a:rPr lang="en-US" sz="1600" b="1" dirty="0" smtClean="0">
                <a:latin typeface="BlairMdITC TT-Medium"/>
                <a:cs typeface="BlairMdITC TT-Medium"/>
              </a:rPr>
              <a:t>19 October 2016</a:t>
            </a:r>
          </a:p>
          <a:p>
            <a:endParaRPr lang="en-US" sz="2800" dirty="0" smtClean="0"/>
          </a:p>
          <a:p>
            <a:endParaRPr lang="en-US" sz="1000" dirty="0" smtClean="0"/>
          </a:p>
          <a:p>
            <a:pPr lvl="1"/>
            <a:endParaRPr lang="en-US" sz="2000" b="1" dirty="0">
              <a:solidFill>
                <a:srgbClr val="CCFFCC"/>
              </a:solidFill>
              <a:effectLst/>
            </a:endParaRPr>
          </a:p>
        </p:txBody>
      </p:sp>
      <p:pic>
        <p:nvPicPr>
          <p:cNvPr id="19" name="Picture 18" descr="iihe-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27862" y="598418"/>
            <a:ext cx="1440160" cy="83781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 rot="10800000">
            <a:off x="920552" y="6309320"/>
            <a:ext cx="8085259" cy="528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60"/>
              </a:lnSpc>
            </a:pPr>
            <a:r>
              <a:rPr lang="en-US" b="1" dirty="0" err="1" smtClean="0">
                <a:solidFill>
                  <a:srgbClr val="F0FFE7"/>
                </a:solidFill>
                <a:latin typeface="Arial Rounded MT Bold"/>
                <a:cs typeface="Arial Rounded MT Bold"/>
              </a:rPr>
              <a:t>Bosmuseum</a:t>
            </a:r>
            <a:r>
              <a:rPr lang="en-US" b="1" dirty="0" smtClean="0">
                <a:solidFill>
                  <a:srgbClr val="F0FFE7"/>
                </a:solidFill>
                <a:latin typeface="Arial Rounded MT Bold"/>
                <a:cs typeface="Arial Rounded MT Bold"/>
              </a:rPr>
              <a:t> </a:t>
            </a:r>
            <a:r>
              <a:rPr lang="en-US" b="1" dirty="0" err="1" smtClean="0">
                <a:solidFill>
                  <a:srgbClr val="F0FFE7"/>
                </a:solidFill>
                <a:latin typeface="Arial Rounded MT Bold"/>
                <a:cs typeface="Arial Rounded MT Bold"/>
              </a:rPr>
              <a:t>Groen</a:t>
            </a:r>
            <a:r>
              <a:rPr lang="en-US" b="1" dirty="0" err="1" smtClean="0">
                <a:solidFill>
                  <a:srgbClr val="F0FFE7"/>
                </a:solidFill>
                <a:latin typeface="Arial"/>
                <a:cs typeface="Arial"/>
              </a:rPr>
              <a:t>endaal</a:t>
            </a:r>
            <a:r>
              <a:rPr lang="en-US" b="1" dirty="0" smtClean="0">
                <a:solidFill>
                  <a:srgbClr val="F0FFE7"/>
                </a:solidFill>
                <a:latin typeface="Arial"/>
                <a:cs typeface="Arial"/>
              </a:rPr>
              <a:t>, </a:t>
            </a:r>
            <a:r>
              <a:rPr lang="en-US" b="1" dirty="0" err="1" smtClean="0">
                <a:solidFill>
                  <a:srgbClr val="F0FFE7"/>
                </a:solidFill>
                <a:latin typeface="Arial"/>
                <a:cs typeface="Arial"/>
              </a:rPr>
              <a:t>Duboislaan</a:t>
            </a:r>
            <a:r>
              <a:rPr lang="en-US" b="1" dirty="0" smtClean="0">
                <a:solidFill>
                  <a:srgbClr val="F0FFE7"/>
                </a:solidFill>
                <a:latin typeface="Arial"/>
                <a:cs typeface="Arial"/>
              </a:rPr>
              <a:t> 2, 1560 </a:t>
            </a:r>
            <a:r>
              <a:rPr lang="en-US" b="1" dirty="0" err="1" smtClean="0">
                <a:solidFill>
                  <a:srgbClr val="F0FFE7"/>
                </a:solidFill>
                <a:latin typeface="Arial"/>
                <a:cs typeface="Arial"/>
              </a:rPr>
              <a:t>Hoeilaart</a:t>
            </a:r>
            <a:r>
              <a:rPr lang="en-US" dirty="0" smtClean="0">
                <a:solidFill>
                  <a:srgbClr val="F0FFE7"/>
                </a:solidFill>
              </a:rPr>
              <a:t> </a:t>
            </a:r>
          </a:p>
          <a:p>
            <a:pPr>
              <a:lnSpc>
                <a:spcPts val="1660"/>
              </a:lnSpc>
            </a:pPr>
            <a:r>
              <a:rPr lang="en-US" sz="1600" dirty="0" smtClean="0">
                <a:solidFill>
                  <a:srgbClr val="F0FFE7"/>
                </a:solidFill>
              </a:rPr>
              <a:t>http</a:t>
            </a:r>
            <a:r>
              <a:rPr lang="en-US" sz="1600" dirty="0">
                <a:solidFill>
                  <a:srgbClr val="F0FFE7"/>
                </a:solidFill>
              </a:rPr>
              <a:t>://</a:t>
            </a:r>
            <a:r>
              <a:rPr lang="en-US" sz="1600" dirty="0" err="1">
                <a:solidFill>
                  <a:srgbClr val="F0FFE7"/>
                </a:solidFill>
              </a:rPr>
              <a:t>www.natuurlocaties.be</a:t>
            </a:r>
            <a:r>
              <a:rPr lang="en-US" sz="1600" dirty="0">
                <a:solidFill>
                  <a:srgbClr val="F0FFE7"/>
                </a:solidFill>
              </a:rPr>
              <a:t>/</a:t>
            </a:r>
            <a:r>
              <a:rPr lang="en-US" sz="1600" dirty="0" err="1">
                <a:solidFill>
                  <a:srgbClr val="F0FFE7"/>
                </a:solidFill>
              </a:rPr>
              <a:t>vergaderen</a:t>
            </a:r>
            <a:r>
              <a:rPr lang="en-US" sz="1600" dirty="0">
                <a:solidFill>
                  <a:srgbClr val="F0FFE7"/>
                </a:solidFill>
              </a:rPr>
              <a:t>-en-events/</a:t>
            </a:r>
            <a:r>
              <a:rPr lang="en-US" sz="1600" dirty="0" err="1">
                <a:solidFill>
                  <a:srgbClr val="F0FFE7"/>
                </a:solidFill>
              </a:rPr>
              <a:t>bosmuseum-groenendaal</a:t>
            </a:r>
            <a:endParaRPr lang="fr-FR" sz="1600" dirty="0">
              <a:solidFill>
                <a:srgbClr val="F0FFE7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22" name="Picture 21" descr="ULB fond bleu 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954487" y="2105265"/>
            <a:ext cx="994275" cy="107713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 rot="16200000">
            <a:off x="1803530" y="-218357"/>
            <a:ext cx="182166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>
                    <a:lumMod val="85000"/>
                  </a:schemeClr>
                </a:solidFill>
                <a:effectLst/>
                <a:latin typeface="Arial Narrow"/>
                <a:cs typeface="Arial Narrow"/>
              </a:rPr>
              <a:t>Topics:</a:t>
            </a:r>
          </a:p>
          <a:p>
            <a:endParaRPr lang="en-US" sz="1400" b="1" dirty="0" smtClean="0">
              <a:solidFill>
                <a:schemeClr val="bg1">
                  <a:lumMod val="85000"/>
                </a:schemeClr>
              </a:solidFill>
              <a:effectLst/>
              <a:latin typeface="Arial Narrow"/>
              <a:cs typeface="Arial Narrow"/>
            </a:endParaRPr>
          </a:p>
          <a:p>
            <a:r>
              <a:rPr lang="en-US" sz="1400" b="1" dirty="0" smtClean="0">
                <a:solidFill>
                  <a:schemeClr val="bg1">
                    <a:lumMod val="85000"/>
                  </a:schemeClr>
                </a:solidFill>
                <a:effectLst/>
                <a:latin typeface="Arial Narrow"/>
                <a:cs typeface="Arial Narrow"/>
              </a:rPr>
              <a:t>CMS </a:t>
            </a:r>
            <a:r>
              <a:rPr lang="en-US" sz="1400" b="1" dirty="0" smtClean="0">
                <a:solidFill>
                  <a:schemeClr val="bg1">
                    <a:lumMod val="85000"/>
                  </a:schemeClr>
                </a:solidFill>
                <a:latin typeface="Arial Narrow"/>
                <a:cs typeface="Arial Narrow"/>
              </a:rPr>
              <a:t>@ </a:t>
            </a:r>
            <a:r>
              <a:rPr lang="en-US" sz="1400" b="1" dirty="0" smtClean="0">
                <a:solidFill>
                  <a:schemeClr val="bg1">
                    <a:lumMod val="85000"/>
                  </a:schemeClr>
                </a:solidFill>
                <a:effectLst/>
                <a:latin typeface="Arial Narrow"/>
                <a:cs typeface="Arial Narrow"/>
              </a:rPr>
              <a:t>LHC</a:t>
            </a:r>
          </a:p>
          <a:p>
            <a:r>
              <a:rPr lang="en-US" sz="1400" b="1" dirty="0" err="1" smtClean="0">
                <a:solidFill>
                  <a:schemeClr val="bg1">
                    <a:lumMod val="85000"/>
                  </a:schemeClr>
                </a:solidFill>
                <a:effectLst/>
                <a:latin typeface="Arial Narrow"/>
                <a:cs typeface="Arial Narrow"/>
              </a:rPr>
              <a:t>IceCube</a:t>
            </a:r>
            <a:r>
              <a:rPr lang="en-US" sz="1400" b="1" dirty="0" smtClean="0">
                <a:solidFill>
                  <a:schemeClr val="bg1">
                    <a:lumMod val="85000"/>
                  </a:schemeClr>
                </a:solidFill>
                <a:effectLst/>
                <a:latin typeface="Arial Narrow"/>
                <a:cs typeface="Arial Narrow"/>
              </a:rPr>
              <a:t> @ South Pole</a:t>
            </a:r>
          </a:p>
          <a:p>
            <a:r>
              <a:rPr lang="en-US" sz="1400" b="1" dirty="0" smtClean="0">
                <a:solidFill>
                  <a:schemeClr val="bg1">
                    <a:lumMod val="85000"/>
                  </a:schemeClr>
                </a:solidFill>
                <a:effectLst/>
                <a:latin typeface="Arial Narrow"/>
                <a:cs typeface="Arial Narrow"/>
              </a:rPr>
              <a:t>Neutrino projects</a:t>
            </a:r>
          </a:p>
          <a:p>
            <a:r>
              <a:rPr lang="en-US" sz="1400" b="1" dirty="0" smtClean="0">
                <a:solidFill>
                  <a:schemeClr val="bg1">
                    <a:lumMod val="85000"/>
                  </a:schemeClr>
                </a:solidFill>
                <a:effectLst/>
                <a:latin typeface="Arial Narrow"/>
                <a:cs typeface="Arial Narrow"/>
              </a:rPr>
              <a:t>R&amp;D future exp’s</a:t>
            </a:r>
          </a:p>
          <a:p>
            <a:r>
              <a:rPr lang="en-US" sz="1400" b="1" dirty="0" smtClean="0">
                <a:solidFill>
                  <a:schemeClr val="bg1">
                    <a:lumMod val="85000"/>
                  </a:schemeClr>
                </a:solidFill>
                <a:effectLst/>
                <a:latin typeface="Arial Narrow"/>
                <a:cs typeface="Arial Narrow"/>
              </a:rPr>
              <a:t>Phenomenology</a:t>
            </a:r>
          </a:p>
          <a:p>
            <a:r>
              <a:rPr lang="en-US" sz="1400" b="1" dirty="0" smtClean="0">
                <a:solidFill>
                  <a:schemeClr val="bg1">
                    <a:lumMod val="85000"/>
                  </a:schemeClr>
                </a:solidFill>
                <a:effectLst/>
                <a:latin typeface="Arial Narrow"/>
                <a:cs typeface="Arial Narrow"/>
              </a:rPr>
              <a:t>Computing</a:t>
            </a:r>
          </a:p>
          <a:p>
            <a:endParaRPr lang="en-US" sz="1400" b="1" dirty="0" smtClean="0">
              <a:solidFill>
                <a:schemeClr val="bg1">
                  <a:lumMod val="85000"/>
                </a:schemeClr>
              </a:solidFill>
              <a:latin typeface="Arial Narrow"/>
              <a:cs typeface="Arial Narrow"/>
            </a:endParaRPr>
          </a:p>
          <a:p>
            <a:endParaRPr lang="en-US" sz="1400" b="1" dirty="0" smtClean="0">
              <a:solidFill>
                <a:schemeClr val="bg1">
                  <a:lumMod val="85000"/>
                </a:schemeClr>
              </a:solidFill>
              <a:effectLst/>
              <a:latin typeface="Arial Narrow"/>
              <a:cs typeface="Arial Narrow"/>
            </a:endParaRPr>
          </a:p>
        </p:txBody>
      </p:sp>
      <p:pic>
        <p:nvPicPr>
          <p:cNvPr id="27" name="Picture 26" descr="VUB_logo_compac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515515" y="4741065"/>
            <a:ext cx="2021357" cy="69337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16200000">
            <a:off x="7802834" y="4021666"/>
            <a:ext cx="37240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BlairMdITC TT-Medium"/>
                <a:cs typeface="BlairMdITC TT-Medium"/>
              </a:rPr>
              <a:t>w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BlairMdITC TT-Medium"/>
                <a:cs typeface="BlairMdITC TT-Medium"/>
              </a:rPr>
              <a:t>ebsite: http://w3.iihe.ac.be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BlairMdITC TT-Medium"/>
              <a:cs typeface="BlairMdITC TT-Medium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r="8869"/>
          <a:stretch/>
        </p:blipFill>
        <p:spPr>
          <a:xfrm rot="16200000">
            <a:off x="3879212" y="858566"/>
            <a:ext cx="6324042" cy="46085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-3194" t="-234" r="3194" b="234"/>
          <a:stretch/>
        </p:blipFill>
        <p:spPr>
          <a:xfrm rot="21348267">
            <a:off x="6570653" y="3318461"/>
            <a:ext cx="949941" cy="949941"/>
          </a:xfrm>
          <a:prstGeom prst="ellipse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alphaModFix amt="79000"/>
          </a:blip>
          <a:srcRect l="6654" t="6822" r="11011" b="7774"/>
          <a:stretch/>
        </p:blipFill>
        <p:spPr>
          <a:xfrm rot="16350563">
            <a:off x="6459203" y="684265"/>
            <a:ext cx="875860" cy="575120"/>
          </a:xfrm>
          <a:prstGeom prst="rect">
            <a:avLst/>
          </a:prstGeom>
          <a:scene3d>
            <a:camera prst="perspectiveContrastingRightFacing">
              <a:rot lat="324000" lon="18963666" rev="0"/>
            </a:camera>
            <a:lightRig rig="threePt" dir="t"/>
          </a:scene3d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22764</TotalTime>
  <Words>59</Words>
  <Application>Microsoft Macintosh PowerPoint</Application>
  <PresentationFormat>A4 Paper (210x297 mm)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Manager/>
  <Company>yyyy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xxxx yyyy</dc:creator>
  <cp:keywords/>
  <dc:description/>
  <cp:lastModifiedBy>xxxx yyyy</cp:lastModifiedBy>
  <cp:revision>63</cp:revision>
  <cp:lastPrinted>2012-10-23T15:32:51Z</cp:lastPrinted>
  <dcterms:created xsi:type="dcterms:W3CDTF">2010-10-14T16:25:12Z</dcterms:created>
  <dcterms:modified xsi:type="dcterms:W3CDTF">2016-08-01T11:23:23Z</dcterms:modified>
  <cp:category/>
</cp:coreProperties>
</file>