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92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328" y="-50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8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7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7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38AC-156C-4040-967B-C6263B85CF95}" type="datetimeFigureOut">
              <a:rPr lang="en-US" smtClean="0"/>
              <a:pPr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988840"/>
            <a:ext cx="9906000" cy="4335762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370364" y="1436461"/>
            <a:ext cx="6636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lairMdITC TT-Medium"/>
                <a:cs typeface="BlairMdITC TT-Medium"/>
              </a:rPr>
              <a:t>Inter-university Institute for </a:t>
            </a:r>
          </a:p>
          <a:p>
            <a:r>
              <a:rPr lang="en-US" sz="2800" b="1" dirty="0" smtClean="0">
                <a:latin typeface="BlairMdITC TT-Medium"/>
                <a:cs typeface="BlairMdITC TT-Medium"/>
              </a:rPr>
              <a:t>High Energies</a:t>
            </a:r>
          </a:p>
          <a:p>
            <a:endParaRPr lang="en-US" sz="2400" b="1" dirty="0" smtClean="0">
              <a:latin typeface="BlairMdITC TT-Medium"/>
              <a:cs typeface="BlairMdITC TT-Medium"/>
            </a:endParaRPr>
          </a:p>
          <a:p>
            <a:r>
              <a:rPr lang="en-US" sz="1600" b="1" dirty="0" smtClean="0">
                <a:latin typeface="BlairMdITC TT-Medium"/>
                <a:cs typeface="BlairMdITC TT-Medium"/>
              </a:rPr>
              <a:t>Annual meeting	     </a:t>
            </a:r>
          </a:p>
          <a:p>
            <a:r>
              <a:rPr lang="en-US" sz="1600" b="1" dirty="0" smtClean="0">
                <a:latin typeface="BlairMdITC TT-Medium"/>
                <a:cs typeface="BlairMdITC TT-Medium"/>
              </a:rPr>
              <a:t>9 November</a:t>
            </a:r>
            <a:r>
              <a:rPr lang="en-US" sz="1600" b="1" dirty="0" smtClean="0">
                <a:latin typeface="BlairMdITC TT-Medium"/>
                <a:cs typeface="BlairMdITC TT-Medium"/>
              </a:rPr>
              <a:t> 2012</a:t>
            </a:r>
            <a:endParaRPr lang="en-US" sz="1600" b="1" dirty="0" smtClean="0">
              <a:latin typeface="BlairMdITC TT-Medium"/>
              <a:cs typeface="BlairMdITC TT-Medium"/>
            </a:endParaRPr>
          </a:p>
          <a:p>
            <a:endParaRPr lang="en-US" sz="2800" dirty="0" smtClean="0"/>
          </a:p>
          <a:p>
            <a:endParaRPr lang="en-US" sz="1000" dirty="0" smtClean="0"/>
          </a:p>
          <a:p>
            <a:pPr lvl="1"/>
            <a:endParaRPr lang="en-US" sz="2000" b="1" dirty="0">
              <a:solidFill>
                <a:srgbClr val="CCFFCC"/>
              </a:solidFill>
              <a:effectLst/>
            </a:endParaRPr>
          </a:p>
        </p:txBody>
      </p:sp>
      <p:pic>
        <p:nvPicPr>
          <p:cNvPr id="19" name="Picture 18" descr="iihe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7862" y="598418"/>
            <a:ext cx="1440160" cy="8378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 rot="10800000">
            <a:off x="807646" y="6242445"/>
            <a:ext cx="8148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b="1" dirty="0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Business &amp; Technology INCUBATOR, Site </a:t>
            </a:r>
            <a:r>
              <a:rPr lang="en-US" sz="1600" b="1" dirty="0" err="1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Arsenaal</a:t>
            </a:r>
            <a:r>
              <a:rPr lang="en-US" sz="1600" b="1" dirty="0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 Brussels, </a:t>
            </a:r>
            <a:r>
              <a:rPr lang="en-US" sz="1600" b="1" dirty="0" err="1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www.icabrussel.be</a:t>
            </a:r>
            <a:r>
              <a:rPr lang="en-US" sz="1600" b="1" dirty="0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 </a:t>
            </a:r>
            <a:endParaRPr lang="fr-FR" sz="1600" dirty="0" smtClean="0">
              <a:solidFill>
                <a:srgbClr val="CCFFCC"/>
              </a:solidFill>
              <a:effectLst>
                <a:outerShdw dist="25400" dir="2700000" algn="br">
                  <a:srgbClr val="000000">
                    <a:alpha val="56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endParaRPr lang="fr-FR" sz="1600" dirty="0">
              <a:solidFill>
                <a:srgbClr val="CCFFCC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2" name="Picture 21" descr="ULB fond bleu 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54487" y="2105265"/>
            <a:ext cx="994275" cy="10771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1803530" y="-433800"/>
            <a:ext cx="1821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Topics:</a:t>
            </a: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effectLst/>
              <a:latin typeface="Arial Narrow"/>
              <a:cs typeface="Arial Narrow"/>
            </a:endParaRP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CMS 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rPr>
              <a:t>@ 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LHC</a:t>
            </a:r>
            <a:endParaRPr lang="en-US" sz="1400" b="1" dirty="0" smtClean="0">
              <a:solidFill>
                <a:schemeClr val="bg1">
                  <a:lumMod val="85000"/>
                </a:schemeClr>
              </a:solidFill>
              <a:effectLst/>
              <a:latin typeface="Arial Narrow"/>
              <a:cs typeface="Arial Narrow"/>
            </a:endParaRPr>
          </a:p>
          <a:p>
            <a:r>
              <a:rPr lang="en-US" sz="1400" b="1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IceCube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 @ South Pole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ARA project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H1/VFPS at HERA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OPERA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R&amp;D future exp’s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Phenomenology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Computing</a:t>
            </a: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latin typeface="Arial Narrow"/>
              <a:cs typeface="Arial Narrow"/>
            </a:endParaRP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effectLst/>
              <a:latin typeface="Arial Narrow"/>
              <a:cs typeface="Arial Narrow"/>
            </a:endParaRPr>
          </a:p>
        </p:txBody>
      </p:sp>
      <p:pic>
        <p:nvPicPr>
          <p:cNvPr id="27" name="Picture 26" descr="VUB_logo_compac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15515" y="4741065"/>
            <a:ext cx="2021357" cy="693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802834" y="4021666"/>
            <a:ext cx="372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BlairMdITC TT-Medium"/>
                <a:cs typeface="BlairMdITC TT-Medium"/>
              </a:rPr>
              <a:t>w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BlairMdITC TT-Medium"/>
                <a:cs typeface="BlairMdITC TT-Medium"/>
              </a:rPr>
              <a:t>ebsite: http://w3.iihe.ac.be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BlairMdITC TT-Medium"/>
              <a:cs typeface="BlairMdITC TT-Medium"/>
            </a:endParaRPr>
          </a:p>
        </p:txBody>
      </p:sp>
      <p:pic>
        <p:nvPicPr>
          <p:cNvPr id="30" name="Picture 29" descr="ICAB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/>
          <a:stretch/>
        </p:blipFill>
        <p:spPr>
          <a:xfrm rot="16200000">
            <a:off x="3650415" y="467472"/>
            <a:ext cx="6324602" cy="53896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 rot="16200000">
            <a:off x="8123625" y="2407777"/>
            <a:ext cx="1162968" cy="11675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alphaModFix amt="90000"/>
          </a:blip>
          <a:srcRect r="27879"/>
          <a:stretch/>
        </p:blipFill>
        <p:spPr>
          <a:xfrm rot="16200000">
            <a:off x="7758021" y="4656427"/>
            <a:ext cx="864097" cy="8575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alphaModFix amt="80000"/>
          </a:blip>
          <a:srcRect l="12789" t="-15842" r="-30251" b="-551"/>
          <a:stretch/>
        </p:blipFill>
        <p:spPr>
          <a:xfrm rot="5593971">
            <a:off x="5577268" y="1279051"/>
            <a:ext cx="3789501" cy="1240563"/>
          </a:xfrm>
          <a:prstGeom prst="rtTriangl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alphaModFix amt="72000"/>
          </a:blip>
          <a:srcRect l="11812" t="3303" r="32329" b="12012"/>
          <a:stretch/>
        </p:blipFill>
        <p:spPr>
          <a:xfrm>
            <a:off x="6396960" y="3857146"/>
            <a:ext cx="716280" cy="72398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21149</TotalTime>
  <Words>52</Words>
  <Application>Microsoft Macintosh PowerPoint</Application>
  <PresentationFormat>A4 Paper (210x297 mm)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Manager/>
  <Company>yyyy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xxxx yyyy</dc:creator>
  <cp:keywords/>
  <dc:description/>
  <cp:lastModifiedBy>xxxx yyyy</cp:lastModifiedBy>
  <cp:revision>38</cp:revision>
  <cp:lastPrinted>2012-10-23T15:32:51Z</cp:lastPrinted>
  <dcterms:created xsi:type="dcterms:W3CDTF">2010-10-14T16:25:12Z</dcterms:created>
  <dcterms:modified xsi:type="dcterms:W3CDTF">2012-10-25T10:44:12Z</dcterms:modified>
  <cp:category/>
</cp:coreProperties>
</file>